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diagrams/colors16.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diagrams/drawing3.xml" ContentType="application/vnd.ms-office.drawingml.diagramDrawing+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diagrams/layout6.xml" ContentType="application/vnd.openxmlformats-officedocument.drawingml.diagramLayout+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3" r:id="rId1"/>
    <p:sldMasterId id="2147483661" r:id="rId2"/>
    <p:sldMasterId id="2147484470" r:id="rId3"/>
  </p:sldMasterIdLst>
  <p:notesMasterIdLst>
    <p:notesMasterId r:id="rId80"/>
  </p:notesMasterIdLst>
  <p:handoutMasterIdLst>
    <p:handoutMasterId r:id="rId81"/>
  </p:handoutMasterIdLst>
  <p:sldIdLst>
    <p:sldId id="256" r:id="rId4"/>
    <p:sldId id="394" r:id="rId5"/>
    <p:sldId id="333" r:id="rId6"/>
    <p:sldId id="430" r:id="rId7"/>
    <p:sldId id="441" r:id="rId8"/>
    <p:sldId id="442" r:id="rId9"/>
    <p:sldId id="257" r:id="rId10"/>
    <p:sldId id="348" r:id="rId11"/>
    <p:sldId id="335" r:id="rId12"/>
    <p:sldId id="395" r:id="rId13"/>
    <p:sldId id="445" r:id="rId14"/>
    <p:sldId id="447" r:id="rId15"/>
    <p:sldId id="449" r:id="rId16"/>
    <p:sldId id="448" r:id="rId17"/>
    <p:sldId id="336" r:id="rId18"/>
    <p:sldId id="337" r:id="rId19"/>
    <p:sldId id="338" r:id="rId20"/>
    <p:sldId id="418" r:id="rId21"/>
    <p:sldId id="342" r:id="rId22"/>
    <p:sldId id="407" r:id="rId23"/>
    <p:sldId id="343" r:id="rId24"/>
    <p:sldId id="346" r:id="rId25"/>
    <p:sldId id="351" r:id="rId26"/>
    <p:sldId id="354" r:id="rId27"/>
    <p:sldId id="325" r:id="rId28"/>
    <p:sldId id="356" r:id="rId29"/>
    <p:sldId id="358" r:id="rId30"/>
    <p:sldId id="361" r:id="rId31"/>
    <p:sldId id="362" r:id="rId32"/>
    <p:sldId id="364" r:id="rId33"/>
    <p:sldId id="365" r:id="rId34"/>
    <p:sldId id="366" r:id="rId35"/>
    <p:sldId id="444" r:id="rId36"/>
    <p:sldId id="426" r:id="rId37"/>
    <p:sldId id="420" r:id="rId38"/>
    <p:sldId id="421" r:id="rId39"/>
    <p:sldId id="422" r:id="rId40"/>
    <p:sldId id="423" r:id="rId41"/>
    <p:sldId id="424" r:id="rId42"/>
    <p:sldId id="428" r:id="rId43"/>
    <p:sldId id="408" r:id="rId44"/>
    <p:sldId id="367" r:id="rId45"/>
    <p:sldId id="368" r:id="rId46"/>
    <p:sldId id="369" r:id="rId47"/>
    <p:sldId id="431" r:id="rId48"/>
    <p:sldId id="370" r:id="rId49"/>
    <p:sldId id="432" r:id="rId50"/>
    <p:sldId id="437" r:id="rId51"/>
    <p:sldId id="434" r:id="rId52"/>
    <p:sldId id="435" r:id="rId53"/>
    <p:sldId id="436" r:id="rId54"/>
    <p:sldId id="372" r:id="rId55"/>
    <p:sldId id="373" r:id="rId56"/>
    <p:sldId id="438" r:id="rId57"/>
    <p:sldId id="374" r:id="rId58"/>
    <p:sldId id="375" r:id="rId59"/>
    <p:sldId id="439" r:id="rId60"/>
    <p:sldId id="380" r:id="rId61"/>
    <p:sldId id="376" r:id="rId62"/>
    <p:sldId id="440" r:id="rId63"/>
    <p:sldId id="377" r:id="rId64"/>
    <p:sldId id="378" r:id="rId65"/>
    <p:sldId id="379" r:id="rId66"/>
    <p:sldId id="381" r:id="rId67"/>
    <p:sldId id="383" r:id="rId68"/>
    <p:sldId id="382" r:id="rId69"/>
    <p:sldId id="384" r:id="rId70"/>
    <p:sldId id="385" r:id="rId71"/>
    <p:sldId id="386" r:id="rId72"/>
    <p:sldId id="403" r:id="rId73"/>
    <p:sldId id="397" r:id="rId74"/>
    <p:sldId id="398" r:id="rId75"/>
    <p:sldId id="399" r:id="rId76"/>
    <p:sldId id="400" r:id="rId77"/>
    <p:sldId id="401" r:id="rId78"/>
    <p:sldId id="450" r:id="rId7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3366"/>
    <a:srgbClr val="006699"/>
    <a:srgbClr val="FFCC66"/>
    <a:srgbClr val="CC3300"/>
    <a:srgbClr val="FFFF99"/>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995" autoAdjust="0"/>
    <p:restoredTop sz="96398" autoAdjust="0"/>
  </p:normalViewPr>
  <p:slideViewPr>
    <p:cSldViewPr>
      <p:cViewPr>
        <p:scale>
          <a:sx n="100" d="100"/>
          <a:sy n="100" d="100"/>
        </p:scale>
        <p:origin x="-504" y="372"/>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3187" y="-77"/>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presProps" Target="presProps.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handoutMaster" Target="handoutMasters/handoutMaster1.xml"/></Relationships>
</file>

<file path=ppt/diagrams/_rels/data11.xml.rels><?xml version="1.0" encoding="UTF-8" standalone="yes"?>
<Relationships xmlns="http://schemas.openxmlformats.org/package/2006/relationships"><Relationship Id="rId1" Type="http://schemas.openxmlformats.org/officeDocument/2006/relationships/image" Target="../media/image59.jpeg"/></Relationships>
</file>

<file path=ppt/diagrams/_rels/data2.xml.rels><?xml version="1.0" encoding="UTF-8" standalone="yes"?>
<Relationships xmlns="http://schemas.openxmlformats.org/package/2006/relationships"><Relationship Id="rId1" Type="http://schemas.openxmlformats.org/officeDocument/2006/relationships/hyperlink" Target="mailto:&#21457;&#36865;&#33267;sdkjbg@163.com" TargetMode="External"/></Relationships>
</file>

<file path=ppt/diagrams/_rels/data3.xml.rels><?xml version="1.0" encoding="UTF-8" standalone="yes"?>
<Relationships xmlns="http://schemas.openxmlformats.org/package/2006/relationships"><Relationship Id="rId1" Type="http://schemas.openxmlformats.org/officeDocument/2006/relationships/image" Target="../media/image7.jpeg"/></Relationships>
</file>

<file path=ppt/diagrams/_rels/drawing2.xml.rels><?xml version="1.0" encoding="UTF-8" standalone="yes"?>
<Relationships xmlns="http://schemas.openxmlformats.org/package/2006/relationships"><Relationship Id="rId1" Type="http://schemas.openxmlformats.org/officeDocument/2006/relationships/hyperlink" Target="mailto:&#21457;&#36865;&#33267;sdkjbg@163.com" TargetMode="Externa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6FF2C2-408A-41D8-B465-BACA49FD3125}" type="doc">
      <dgm:prSet loTypeId="urn:microsoft.com/office/officeart/2005/8/layout/process2" loCatId="process" qsTypeId="urn:microsoft.com/office/officeart/2005/8/quickstyle/3d3" qsCatId="3D" csTypeId="urn:microsoft.com/office/officeart/2005/8/colors/accent5_2" csCatId="accent5" phldr="1"/>
      <dgm:spPr/>
    </dgm:pt>
    <dgm:pt modelId="{7789D2BA-D945-48E7-90DE-3930FE9040D7}">
      <dgm:prSet phldrT="[文本]" custT="1"/>
      <dgm:spPr/>
      <dgm:t>
        <a:bodyPr/>
        <a:lstStyle/>
        <a:p>
          <a:r>
            <a:rPr lang="zh-CN" altLang="en-US" sz="2000" b="1" dirty="0" smtClean="0">
              <a:solidFill>
                <a:schemeClr val="tx1"/>
              </a:solidFill>
            </a:rPr>
            <a:t>第一部分 科技报告撰写</a:t>
          </a:r>
          <a:endParaRPr lang="zh-CN" altLang="en-US" sz="2000" b="1" dirty="0">
            <a:solidFill>
              <a:schemeClr val="tx1"/>
            </a:solidFill>
          </a:endParaRPr>
        </a:p>
      </dgm:t>
    </dgm:pt>
    <dgm:pt modelId="{C4F93537-336C-432A-B088-B45E9CF8FA33}" type="parTrans" cxnId="{6FAD1950-1BF1-4FAA-8E82-48081D3E8068}">
      <dgm:prSet/>
      <dgm:spPr/>
      <dgm:t>
        <a:bodyPr/>
        <a:lstStyle/>
        <a:p>
          <a:endParaRPr lang="zh-CN" altLang="en-US"/>
        </a:p>
      </dgm:t>
    </dgm:pt>
    <dgm:pt modelId="{3112AFA2-B709-43DD-89C9-268696EE5527}" type="sibTrans" cxnId="{6FAD1950-1BF1-4FAA-8E82-48081D3E8068}">
      <dgm:prSet/>
      <dgm:spPr/>
      <dgm:t>
        <a:bodyPr/>
        <a:lstStyle/>
        <a:p>
          <a:endParaRPr lang="zh-CN" altLang="en-US"/>
        </a:p>
      </dgm:t>
    </dgm:pt>
    <dgm:pt modelId="{D6F43E49-B0F5-43A8-9902-F9E9831DEA0E}">
      <dgm:prSet phldrT="[文本]" custT="1"/>
      <dgm:spPr/>
      <dgm:t>
        <a:bodyPr/>
        <a:lstStyle/>
        <a:p>
          <a:r>
            <a:rPr lang="zh-CN" altLang="en-US" sz="2000" b="1" dirty="0" smtClean="0">
              <a:solidFill>
                <a:schemeClr val="tx1"/>
              </a:solidFill>
            </a:rPr>
            <a:t>第二部分 科技报告撰写、改审常见问题</a:t>
          </a:r>
          <a:endParaRPr lang="zh-CN" altLang="en-US" sz="2000" b="1" dirty="0">
            <a:solidFill>
              <a:schemeClr val="tx1"/>
            </a:solidFill>
          </a:endParaRPr>
        </a:p>
      </dgm:t>
    </dgm:pt>
    <dgm:pt modelId="{156A2969-E160-4989-BC55-62AF4B57EA02}" type="parTrans" cxnId="{AF032F1B-836B-48CD-9D36-9F972B7F76F1}">
      <dgm:prSet/>
      <dgm:spPr/>
      <dgm:t>
        <a:bodyPr/>
        <a:lstStyle/>
        <a:p>
          <a:endParaRPr lang="zh-CN" altLang="en-US"/>
        </a:p>
      </dgm:t>
    </dgm:pt>
    <dgm:pt modelId="{BE451293-2051-4831-A733-09E8269DBC33}" type="sibTrans" cxnId="{AF032F1B-836B-48CD-9D36-9F972B7F76F1}">
      <dgm:prSet/>
      <dgm:spPr/>
      <dgm:t>
        <a:bodyPr/>
        <a:lstStyle/>
        <a:p>
          <a:endParaRPr lang="zh-CN" altLang="en-US"/>
        </a:p>
      </dgm:t>
    </dgm:pt>
    <dgm:pt modelId="{E50993D0-64FF-43F7-BD61-9CBEB7F0E8DD}">
      <dgm:prSet phldrT="[文本]" custT="1"/>
      <dgm:spPr/>
      <dgm:t>
        <a:bodyPr/>
        <a:lstStyle/>
        <a:p>
          <a:r>
            <a:rPr lang="zh-CN" altLang="en-US" sz="2000" b="1" dirty="0" smtClean="0">
              <a:solidFill>
                <a:schemeClr val="tx1"/>
              </a:solidFill>
            </a:rPr>
            <a:t>第三部分 科技报告示例</a:t>
          </a:r>
          <a:endParaRPr lang="zh-CN" altLang="en-US" sz="2000" b="1" dirty="0">
            <a:solidFill>
              <a:schemeClr val="tx1"/>
            </a:solidFill>
          </a:endParaRPr>
        </a:p>
      </dgm:t>
    </dgm:pt>
    <dgm:pt modelId="{71DD94A3-7B55-436B-8E4A-7CAC030DFE27}" type="parTrans" cxnId="{490192B9-5742-4229-AD78-6863C9D15DA9}">
      <dgm:prSet/>
      <dgm:spPr/>
      <dgm:t>
        <a:bodyPr/>
        <a:lstStyle/>
        <a:p>
          <a:endParaRPr lang="zh-CN" altLang="en-US"/>
        </a:p>
      </dgm:t>
    </dgm:pt>
    <dgm:pt modelId="{E85E0570-8292-489C-8E32-5BADA12B7096}" type="sibTrans" cxnId="{490192B9-5742-4229-AD78-6863C9D15DA9}">
      <dgm:prSet/>
      <dgm:spPr/>
      <dgm:t>
        <a:bodyPr/>
        <a:lstStyle/>
        <a:p>
          <a:endParaRPr lang="zh-CN" altLang="en-US"/>
        </a:p>
      </dgm:t>
    </dgm:pt>
    <dgm:pt modelId="{5C8FAF60-B9FA-4FC1-85F2-00FC9A26792B}">
      <dgm:prSet phldrT="[文本]" custT="1"/>
      <dgm:spPr/>
      <dgm:t>
        <a:bodyPr/>
        <a:lstStyle/>
        <a:p>
          <a:r>
            <a:rPr lang="zh-CN" altLang="en-US" sz="2000" b="1" dirty="0" smtClean="0">
              <a:solidFill>
                <a:schemeClr val="tx1"/>
              </a:solidFill>
            </a:rPr>
            <a:t>第四部分 科技报告模板说明</a:t>
          </a:r>
          <a:endParaRPr lang="zh-CN" altLang="en-US" sz="2000" b="1" dirty="0">
            <a:solidFill>
              <a:schemeClr val="tx1"/>
            </a:solidFill>
          </a:endParaRPr>
        </a:p>
      </dgm:t>
    </dgm:pt>
    <dgm:pt modelId="{79B6D33D-0CB4-45C5-8EAE-51B106418B5E}" type="parTrans" cxnId="{247295A5-5D3B-4341-8922-7857F6820CA1}">
      <dgm:prSet/>
      <dgm:spPr/>
      <dgm:t>
        <a:bodyPr/>
        <a:lstStyle/>
        <a:p>
          <a:endParaRPr lang="zh-CN" altLang="en-US"/>
        </a:p>
      </dgm:t>
    </dgm:pt>
    <dgm:pt modelId="{A5FA3D89-980D-4483-84FA-CD50D7560702}" type="sibTrans" cxnId="{247295A5-5D3B-4341-8922-7857F6820CA1}">
      <dgm:prSet/>
      <dgm:spPr/>
      <dgm:t>
        <a:bodyPr/>
        <a:lstStyle/>
        <a:p>
          <a:endParaRPr lang="zh-CN" altLang="en-US"/>
        </a:p>
      </dgm:t>
    </dgm:pt>
    <dgm:pt modelId="{D153101E-92C1-4E2D-A337-974BFD5BA53E}" type="pres">
      <dgm:prSet presAssocID="{256FF2C2-408A-41D8-B465-BACA49FD3125}" presName="linearFlow" presStyleCnt="0">
        <dgm:presLayoutVars>
          <dgm:resizeHandles val="exact"/>
        </dgm:presLayoutVars>
      </dgm:prSet>
      <dgm:spPr/>
    </dgm:pt>
    <dgm:pt modelId="{A94D2652-9CAB-4DCB-9EB0-221D903BC3D1}" type="pres">
      <dgm:prSet presAssocID="{7789D2BA-D945-48E7-90DE-3930FE9040D7}" presName="node" presStyleLbl="node1" presStyleIdx="0" presStyleCnt="4" custScaleX="246712" custScaleY="107211">
        <dgm:presLayoutVars>
          <dgm:bulletEnabled val="1"/>
        </dgm:presLayoutVars>
      </dgm:prSet>
      <dgm:spPr/>
      <dgm:t>
        <a:bodyPr/>
        <a:lstStyle/>
        <a:p>
          <a:endParaRPr lang="zh-CN" altLang="en-US"/>
        </a:p>
      </dgm:t>
    </dgm:pt>
    <dgm:pt modelId="{32A8DA29-3F20-4E73-A635-232E9E1E2D9F}" type="pres">
      <dgm:prSet presAssocID="{3112AFA2-B709-43DD-89C9-268696EE5527}" presName="sibTrans" presStyleLbl="sibTrans2D1" presStyleIdx="0" presStyleCnt="3"/>
      <dgm:spPr/>
      <dgm:t>
        <a:bodyPr/>
        <a:lstStyle/>
        <a:p>
          <a:endParaRPr lang="zh-CN" altLang="en-US"/>
        </a:p>
      </dgm:t>
    </dgm:pt>
    <dgm:pt modelId="{FDD6039F-37E0-41DA-882D-D31C8577603D}" type="pres">
      <dgm:prSet presAssocID="{3112AFA2-B709-43DD-89C9-268696EE5527}" presName="connectorText" presStyleLbl="sibTrans2D1" presStyleIdx="0" presStyleCnt="3"/>
      <dgm:spPr/>
      <dgm:t>
        <a:bodyPr/>
        <a:lstStyle/>
        <a:p>
          <a:endParaRPr lang="zh-CN" altLang="en-US"/>
        </a:p>
      </dgm:t>
    </dgm:pt>
    <dgm:pt modelId="{1AFCFA4A-F286-410B-95F6-746CC037BAA3}" type="pres">
      <dgm:prSet presAssocID="{D6F43E49-B0F5-43A8-9902-F9E9831DEA0E}" presName="node" presStyleLbl="node1" presStyleIdx="1" presStyleCnt="4" custScaleX="246712">
        <dgm:presLayoutVars>
          <dgm:bulletEnabled val="1"/>
        </dgm:presLayoutVars>
      </dgm:prSet>
      <dgm:spPr/>
      <dgm:t>
        <a:bodyPr/>
        <a:lstStyle/>
        <a:p>
          <a:endParaRPr lang="zh-CN" altLang="en-US"/>
        </a:p>
      </dgm:t>
    </dgm:pt>
    <dgm:pt modelId="{F1A74E68-A09F-4D94-BD2B-3BA524ADC241}" type="pres">
      <dgm:prSet presAssocID="{BE451293-2051-4831-A733-09E8269DBC33}" presName="sibTrans" presStyleLbl="sibTrans2D1" presStyleIdx="1" presStyleCnt="3"/>
      <dgm:spPr/>
      <dgm:t>
        <a:bodyPr/>
        <a:lstStyle/>
        <a:p>
          <a:endParaRPr lang="zh-CN" altLang="en-US"/>
        </a:p>
      </dgm:t>
    </dgm:pt>
    <dgm:pt modelId="{21133733-9386-45EB-BC02-78A272F6C6DC}" type="pres">
      <dgm:prSet presAssocID="{BE451293-2051-4831-A733-09E8269DBC33}" presName="connectorText" presStyleLbl="sibTrans2D1" presStyleIdx="1" presStyleCnt="3"/>
      <dgm:spPr/>
      <dgm:t>
        <a:bodyPr/>
        <a:lstStyle/>
        <a:p>
          <a:endParaRPr lang="zh-CN" altLang="en-US"/>
        </a:p>
      </dgm:t>
    </dgm:pt>
    <dgm:pt modelId="{EF6E32E2-1EC2-4F28-8EF6-8C082240B2FF}" type="pres">
      <dgm:prSet presAssocID="{E50993D0-64FF-43F7-BD61-9CBEB7F0E8DD}" presName="node" presStyleLbl="node1" presStyleIdx="2" presStyleCnt="4" custScaleX="246712">
        <dgm:presLayoutVars>
          <dgm:bulletEnabled val="1"/>
        </dgm:presLayoutVars>
      </dgm:prSet>
      <dgm:spPr/>
      <dgm:t>
        <a:bodyPr/>
        <a:lstStyle/>
        <a:p>
          <a:endParaRPr lang="zh-CN" altLang="en-US"/>
        </a:p>
      </dgm:t>
    </dgm:pt>
    <dgm:pt modelId="{46DA8005-898F-4557-A5E0-77E6777453CA}" type="pres">
      <dgm:prSet presAssocID="{E85E0570-8292-489C-8E32-5BADA12B7096}" presName="sibTrans" presStyleLbl="sibTrans2D1" presStyleIdx="2" presStyleCnt="3"/>
      <dgm:spPr/>
      <dgm:t>
        <a:bodyPr/>
        <a:lstStyle/>
        <a:p>
          <a:endParaRPr lang="zh-CN" altLang="en-US"/>
        </a:p>
      </dgm:t>
    </dgm:pt>
    <dgm:pt modelId="{578BB48A-BA33-43B8-AB49-9CAB8D2F3119}" type="pres">
      <dgm:prSet presAssocID="{E85E0570-8292-489C-8E32-5BADA12B7096}" presName="connectorText" presStyleLbl="sibTrans2D1" presStyleIdx="2" presStyleCnt="3"/>
      <dgm:spPr/>
      <dgm:t>
        <a:bodyPr/>
        <a:lstStyle/>
        <a:p>
          <a:endParaRPr lang="zh-CN" altLang="en-US"/>
        </a:p>
      </dgm:t>
    </dgm:pt>
    <dgm:pt modelId="{78BF6803-4B3E-4549-8558-4D42C96073BD}" type="pres">
      <dgm:prSet presAssocID="{5C8FAF60-B9FA-4FC1-85F2-00FC9A26792B}" presName="node" presStyleLbl="node1" presStyleIdx="3" presStyleCnt="4" custScaleX="246712">
        <dgm:presLayoutVars>
          <dgm:bulletEnabled val="1"/>
        </dgm:presLayoutVars>
      </dgm:prSet>
      <dgm:spPr/>
      <dgm:t>
        <a:bodyPr/>
        <a:lstStyle/>
        <a:p>
          <a:endParaRPr lang="zh-CN" altLang="en-US"/>
        </a:p>
      </dgm:t>
    </dgm:pt>
  </dgm:ptLst>
  <dgm:cxnLst>
    <dgm:cxn modelId="{208CDC8C-15C4-4FFD-97C6-F0675053732D}" type="presOf" srcId="{E50993D0-64FF-43F7-BD61-9CBEB7F0E8DD}" destId="{EF6E32E2-1EC2-4F28-8EF6-8C082240B2FF}" srcOrd="0" destOrd="0" presId="urn:microsoft.com/office/officeart/2005/8/layout/process2"/>
    <dgm:cxn modelId="{490192B9-5742-4229-AD78-6863C9D15DA9}" srcId="{256FF2C2-408A-41D8-B465-BACA49FD3125}" destId="{E50993D0-64FF-43F7-BD61-9CBEB7F0E8DD}" srcOrd="2" destOrd="0" parTransId="{71DD94A3-7B55-436B-8E4A-7CAC030DFE27}" sibTransId="{E85E0570-8292-489C-8E32-5BADA12B7096}"/>
    <dgm:cxn modelId="{20EA214E-D09C-4912-912B-2CFEA6525C2B}" type="presOf" srcId="{E85E0570-8292-489C-8E32-5BADA12B7096}" destId="{46DA8005-898F-4557-A5E0-77E6777453CA}" srcOrd="0" destOrd="0" presId="urn:microsoft.com/office/officeart/2005/8/layout/process2"/>
    <dgm:cxn modelId="{13F2D660-7B33-4CA5-A3D1-A306E551CEE7}" type="presOf" srcId="{5C8FAF60-B9FA-4FC1-85F2-00FC9A26792B}" destId="{78BF6803-4B3E-4549-8558-4D42C96073BD}" srcOrd="0" destOrd="0" presId="urn:microsoft.com/office/officeart/2005/8/layout/process2"/>
    <dgm:cxn modelId="{EDD06EE7-8198-477F-A931-BEAA3ECC20B3}" type="presOf" srcId="{BE451293-2051-4831-A733-09E8269DBC33}" destId="{21133733-9386-45EB-BC02-78A272F6C6DC}" srcOrd="1" destOrd="0" presId="urn:microsoft.com/office/officeart/2005/8/layout/process2"/>
    <dgm:cxn modelId="{F0ECC714-C095-4CA5-BFA1-1937DE610D0B}" type="presOf" srcId="{7789D2BA-D945-48E7-90DE-3930FE9040D7}" destId="{A94D2652-9CAB-4DCB-9EB0-221D903BC3D1}" srcOrd="0" destOrd="0" presId="urn:microsoft.com/office/officeart/2005/8/layout/process2"/>
    <dgm:cxn modelId="{6FAD1950-1BF1-4FAA-8E82-48081D3E8068}" srcId="{256FF2C2-408A-41D8-B465-BACA49FD3125}" destId="{7789D2BA-D945-48E7-90DE-3930FE9040D7}" srcOrd="0" destOrd="0" parTransId="{C4F93537-336C-432A-B088-B45E9CF8FA33}" sibTransId="{3112AFA2-B709-43DD-89C9-268696EE5527}"/>
    <dgm:cxn modelId="{945440D2-21C0-489C-B39D-179A092093CC}" type="presOf" srcId="{BE451293-2051-4831-A733-09E8269DBC33}" destId="{F1A74E68-A09F-4D94-BD2B-3BA524ADC241}" srcOrd="0" destOrd="0" presId="urn:microsoft.com/office/officeart/2005/8/layout/process2"/>
    <dgm:cxn modelId="{247295A5-5D3B-4341-8922-7857F6820CA1}" srcId="{256FF2C2-408A-41D8-B465-BACA49FD3125}" destId="{5C8FAF60-B9FA-4FC1-85F2-00FC9A26792B}" srcOrd="3" destOrd="0" parTransId="{79B6D33D-0CB4-45C5-8EAE-51B106418B5E}" sibTransId="{A5FA3D89-980D-4483-84FA-CD50D7560702}"/>
    <dgm:cxn modelId="{C00149B0-8409-4D12-A3B6-6C38EB427E20}" type="presOf" srcId="{3112AFA2-B709-43DD-89C9-268696EE5527}" destId="{32A8DA29-3F20-4E73-A635-232E9E1E2D9F}" srcOrd="0" destOrd="0" presId="urn:microsoft.com/office/officeart/2005/8/layout/process2"/>
    <dgm:cxn modelId="{26EA12BB-2778-4084-A8AD-F247FD9130E8}" type="presOf" srcId="{E85E0570-8292-489C-8E32-5BADA12B7096}" destId="{578BB48A-BA33-43B8-AB49-9CAB8D2F3119}" srcOrd="1" destOrd="0" presId="urn:microsoft.com/office/officeart/2005/8/layout/process2"/>
    <dgm:cxn modelId="{95BB3BF7-B5E8-4FCD-BB87-665253F47091}" type="presOf" srcId="{D6F43E49-B0F5-43A8-9902-F9E9831DEA0E}" destId="{1AFCFA4A-F286-410B-95F6-746CC037BAA3}" srcOrd="0" destOrd="0" presId="urn:microsoft.com/office/officeart/2005/8/layout/process2"/>
    <dgm:cxn modelId="{79283647-42A1-4583-98BC-D4A6D7DD3C3E}" type="presOf" srcId="{3112AFA2-B709-43DD-89C9-268696EE5527}" destId="{FDD6039F-37E0-41DA-882D-D31C8577603D}" srcOrd="1" destOrd="0" presId="urn:microsoft.com/office/officeart/2005/8/layout/process2"/>
    <dgm:cxn modelId="{AF032F1B-836B-48CD-9D36-9F972B7F76F1}" srcId="{256FF2C2-408A-41D8-B465-BACA49FD3125}" destId="{D6F43E49-B0F5-43A8-9902-F9E9831DEA0E}" srcOrd="1" destOrd="0" parTransId="{156A2969-E160-4989-BC55-62AF4B57EA02}" sibTransId="{BE451293-2051-4831-A733-09E8269DBC33}"/>
    <dgm:cxn modelId="{DFC7DF04-C2A3-48DA-BCED-B336A6940CDF}" type="presOf" srcId="{256FF2C2-408A-41D8-B465-BACA49FD3125}" destId="{D153101E-92C1-4E2D-A337-974BFD5BA53E}" srcOrd="0" destOrd="0" presId="urn:microsoft.com/office/officeart/2005/8/layout/process2"/>
    <dgm:cxn modelId="{600E272D-1A07-4AF6-B201-8077854AD7A9}" type="presParOf" srcId="{D153101E-92C1-4E2D-A337-974BFD5BA53E}" destId="{A94D2652-9CAB-4DCB-9EB0-221D903BC3D1}" srcOrd="0" destOrd="0" presId="urn:microsoft.com/office/officeart/2005/8/layout/process2"/>
    <dgm:cxn modelId="{1DE4CE87-5406-4E8C-A3D3-F34AC72450D0}" type="presParOf" srcId="{D153101E-92C1-4E2D-A337-974BFD5BA53E}" destId="{32A8DA29-3F20-4E73-A635-232E9E1E2D9F}" srcOrd="1" destOrd="0" presId="urn:microsoft.com/office/officeart/2005/8/layout/process2"/>
    <dgm:cxn modelId="{E98358A9-AF2C-4F6A-B5C0-556B926B19A4}" type="presParOf" srcId="{32A8DA29-3F20-4E73-A635-232E9E1E2D9F}" destId="{FDD6039F-37E0-41DA-882D-D31C8577603D}" srcOrd="0" destOrd="0" presId="urn:microsoft.com/office/officeart/2005/8/layout/process2"/>
    <dgm:cxn modelId="{2DFDF2C9-E8B5-4D75-95AB-DF75AA624689}" type="presParOf" srcId="{D153101E-92C1-4E2D-A337-974BFD5BA53E}" destId="{1AFCFA4A-F286-410B-95F6-746CC037BAA3}" srcOrd="2" destOrd="0" presId="urn:microsoft.com/office/officeart/2005/8/layout/process2"/>
    <dgm:cxn modelId="{C1236127-0AB6-4612-9AB9-F49FB5CA8F1E}" type="presParOf" srcId="{D153101E-92C1-4E2D-A337-974BFD5BA53E}" destId="{F1A74E68-A09F-4D94-BD2B-3BA524ADC241}" srcOrd="3" destOrd="0" presId="urn:microsoft.com/office/officeart/2005/8/layout/process2"/>
    <dgm:cxn modelId="{81E48880-545F-4319-8C7B-2A77B1AF87B1}" type="presParOf" srcId="{F1A74E68-A09F-4D94-BD2B-3BA524ADC241}" destId="{21133733-9386-45EB-BC02-78A272F6C6DC}" srcOrd="0" destOrd="0" presId="urn:microsoft.com/office/officeart/2005/8/layout/process2"/>
    <dgm:cxn modelId="{23A0DD5B-42CC-4E89-B24B-BDAFBF1683CA}" type="presParOf" srcId="{D153101E-92C1-4E2D-A337-974BFD5BA53E}" destId="{EF6E32E2-1EC2-4F28-8EF6-8C082240B2FF}" srcOrd="4" destOrd="0" presId="urn:microsoft.com/office/officeart/2005/8/layout/process2"/>
    <dgm:cxn modelId="{B451F8B6-D118-47AC-B9E7-F525AF1234F8}" type="presParOf" srcId="{D153101E-92C1-4E2D-A337-974BFD5BA53E}" destId="{46DA8005-898F-4557-A5E0-77E6777453CA}" srcOrd="5" destOrd="0" presId="urn:microsoft.com/office/officeart/2005/8/layout/process2"/>
    <dgm:cxn modelId="{194DAF49-2523-4D75-8F81-22B80991288F}" type="presParOf" srcId="{46DA8005-898F-4557-A5E0-77E6777453CA}" destId="{578BB48A-BA33-43B8-AB49-9CAB8D2F3119}" srcOrd="0" destOrd="0" presId="urn:microsoft.com/office/officeart/2005/8/layout/process2"/>
    <dgm:cxn modelId="{E1EE24E8-90DB-4B61-B9C7-536F948D6C85}" type="presParOf" srcId="{D153101E-92C1-4E2D-A337-974BFD5BA53E}" destId="{78BF6803-4B3E-4549-8558-4D42C96073BD}" srcOrd="6"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8381511-1BF4-47BA-AD1A-9A66C847CDCE}"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91A6353B-957D-4BA9-B427-C164B5BE7D89}">
      <dgm:prSet phldrT="[文本]"/>
      <dgm:spPr/>
      <dgm:t>
        <a:bodyPr/>
        <a:lstStyle/>
        <a:p>
          <a:r>
            <a:rPr lang="zh-CN" altLang="en-US" dirty="0" smtClean="0">
              <a:latin typeface="黑体" pitchFamily="49" charset="-122"/>
              <a:ea typeface="黑体" pitchFamily="49" charset="-122"/>
            </a:rPr>
            <a:t>封面</a:t>
          </a:r>
          <a:endParaRPr lang="zh-CN" altLang="en-US" dirty="0">
            <a:latin typeface="黑体" pitchFamily="49" charset="-122"/>
            <a:ea typeface="黑体" pitchFamily="49" charset="-122"/>
          </a:endParaRPr>
        </a:p>
      </dgm:t>
    </dgm:pt>
    <dgm:pt modelId="{2800800A-DD5F-41A7-8479-25A9AB2A0A08}" type="parTrans" cxnId="{2227A73A-E7B0-4ACB-B416-6C5DEA577038}">
      <dgm:prSet/>
      <dgm:spPr/>
      <dgm:t>
        <a:bodyPr/>
        <a:lstStyle/>
        <a:p>
          <a:endParaRPr lang="zh-CN" altLang="en-US"/>
        </a:p>
      </dgm:t>
    </dgm:pt>
    <dgm:pt modelId="{A8FA39EA-0FB8-4273-8DB4-DEFCAE7EEC57}" type="sibTrans" cxnId="{2227A73A-E7B0-4ACB-B416-6C5DEA577038}">
      <dgm:prSet/>
      <dgm:spPr/>
      <dgm:t>
        <a:bodyPr/>
        <a:lstStyle/>
        <a:p>
          <a:endParaRPr lang="zh-CN" altLang="en-US"/>
        </a:p>
      </dgm:t>
    </dgm:pt>
    <dgm:pt modelId="{88821E42-95DE-45D2-B182-E75E60B78CA5}">
      <dgm:prSet phldrT="[文本]" custT="1"/>
      <dgm:spPr/>
      <dgm:t>
        <a:bodyPr/>
        <a:lstStyle/>
        <a:p>
          <a:r>
            <a:rPr lang="zh-CN" altLang="en-US" sz="1600" b="1" dirty="0" smtClean="0"/>
            <a:t>科技报告必须具备封面，封面要素完整、准确，并使用全称。</a:t>
          </a:r>
          <a:endParaRPr lang="zh-CN" altLang="en-US" sz="1600" b="1" dirty="0"/>
        </a:p>
      </dgm:t>
    </dgm:pt>
    <dgm:pt modelId="{CE09D3A2-8C2F-4ED0-A839-9C6713D54E16}" type="parTrans" cxnId="{DAAD8159-06A0-4294-82C1-9C5AB910BB77}">
      <dgm:prSet/>
      <dgm:spPr/>
      <dgm:t>
        <a:bodyPr/>
        <a:lstStyle/>
        <a:p>
          <a:endParaRPr lang="zh-CN" altLang="en-US"/>
        </a:p>
      </dgm:t>
    </dgm:pt>
    <dgm:pt modelId="{65E28249-08F8-441F-BE53-2DB87AD93DFD}" type="sibTrans" cxnId="{DAAD8159-06A0-4294-82C1-9C5AB910BB77}">
      <dgm:prSet/>
      <dgm:spPr/>
      <dgm:t>
        <a:bodyPr/>
        <a:lstStyle/>
        <a:p>
          <a:endParaRPr lang="zh-CN" altLang="en-US"/>
        </a:p>
      </dgm:t>
    </dgm:pt>
    <dgm:pt modelId="{C0AA74B1-0822-4148-B34A-CE235C46F3EF}">
      <dgm:prSet phldrT="[文本]"/>
      <dgm:spPr/>
      <dgm:t>
        <a:bodyPr/>
        <a:lstStyle/>
        <a:p>
          <a:r>
            <a:rPr lang="zh-CN" altLang="en-US" dirty="0" smtClean="0">
              <a:latin typeface="黑体" pitchFamily="49" charset="-122"/>
              <a:ea typeface="黑体" pitchFamily="49" charset="-122"/>
            </a:rPr>
            <a:t>名称</a:t>
          </a:r>
          <a:endParaRPr lang="zh-CN" altLang="en-US" dirty="0">
            <a:latin typeface="黑体" pitchFamily="49" charset="-122"/>
            <a:ea typeface="黑体" pitchFamily="49" charset="-122"/>
          </a:endParaRPr>
        </a:p>
      </dgm:t>
    </dgm:pt>
    <dgm:pt modelId="{92025BFA-5804-4D18-9EB4-B4AEEA5FEAE3}" type="parTrans" cxnId="{09F71616-B73C-47C2-95B5-9B659BCC0ADB}">
      <dgm:prSet/>
      <dgm:spPr/>
      <dgm:t>
        <a:bodyPr/>
        <a:lstStyle/>
        <a:p>
          <a:endParaRPr lang="zh-CN" altLang="en-US"/>
        </a:p>
      </dgm:t>
    </dgm:pt>
    <dgm:pt modelId="{23145E62-636A-4885-B870-CBC6DCF3B39F}" type="sibTrans" cxnId="{09F71616-B73C-47C2-95B5-9B659BCC0ADB}">
      <dgm:prSet/>
      <dgm:spPr/>
      <dgm:t>
        <a:bodyPr/>
        <a:lstStyle/>
        <a:p>
          <a:endParaRPr lang="zh-CN" altLang="en-US"/>
        </a:p>
      </dgm:t>
    </dgm:pt>
    <dgm:pt modelId="{9DF7058A-26E7-4D87-A0D6-8F2AB666E939}">
      <dgm:prSet phldrT="[文本]" custT="1"/>
      <dgm:spPr/>
      <dgm:t>
        <a:bodyPr/>
        <a:lstStyle/>
        <a:p>
          <a:r>
            <a:rPr lang="zh-CN" altLang="en-US" sz="1600" b="1" dirty="0" smtClean="0"/>
            <a:t>报告名称应简明、明确，准确反映报告最主要的内容。</a:t>
          </a:r>
          <a:endParaRPr lang="zh-CN" altLang="en-US" sz="1600" b="1" dirty="0"/>
        </a:p>
      </dgm:t>
    </dgm:pt>
    <dgm:pt modelId="{B9195EF4-115E-4D11-BDCA-CD708E70B481}" type="parTrans" cxnId="{025596E8-378C-477E-AF7D-DE3F91E75CA2}">
      <dgm:prSet/>
      <dgm:spPr/>
      <dgm:t>
        <a:bodyPr/>
        <a:lstStyle/>
        <a:p>
          <a:endParaRPr lang="zh-CN" altLang="en-US"/>
        </a:p>
      </dgm:t>
    </dgm:pt>
    <dgm:pt modelId="{DDA38967-071D-4BF7-89C5-6D82582FA640}" type="sibTrans" cxnId="{025596E8-378C-477E-AF7D-DE3F91E75CA2}">
      <dgm:prSet/>
      <dgm:spPr/>
      <dgm:t>
        <a:bodyPr/>
        <a:lstStyle/>
        <a:p>
          <a:endParaRPr lang="zh-CN" altLang="en-US"/>
        </a:p>
      </dgm:t>
    </dgm:pt>
    <dgm:pt modelId="{DA7D6948-3E44-4725-9D69-9C59F6E2BF53}">
      <dgm:prSet phldrT="[文本]"/>
      <dgm:spPr/>
      <dgm:t>
        <a:bodyPr/>
        <a:lstStyle/>
        <a:p>
          <a:r>
            <a:rPr lang="zh-CN" altLang="en-US" dirty="0" smtClean="0">
              <a:latin typeface="黑体" pitchFamily="49" charset="-122"/>
              <a:ea typeface="黑体" pitchFamily="49" charset="-122"/>
            </a:rPr>
            <a:t>编号</a:t>
          </a:r>
          <a:endParaRPr lang="zh-CN" altLang="en-US" dirty="0">
            <a:latin typeface="黑体" pitchFamily="49" charset="-122"/>
            <a:ea typeface="黑体" pitchFamily="49" charset="-122"/>
          </a:endParaRPr>
        </a:p>
      </dgm:t>
    </dgm:pt>
    <dgm:pt modelId="{FB8E5FF9-652B-482A-AF87-689782469CDD}" type="parTrans" cxnId="{F99914DD-E1E1-41B9-8AD2-1DEBF9989D94}">
      <dgm:prSet/>
      <dgm:spPr/>
      <dgm:t>
        <a:bodyPr/>
        <a:lstStyle/>
        <a:p>
          <a:endParaRPr lang="zh-CN" altLang="en-US"/>
        </a:p>
      </dgm:t>
    </dgm:pt>
    <dgm:pt modelId="{6E47E6DB-E414-4254-9E4D-D8F4BC54C314}" type="sibTrans" cxnId="{F99914DD-E1E1-41B9-8AD2-1DEBF9989D94}">
      <dgm:prSet/>
      <dgm:spPr/>
      <dgm:t>
        <a:bodyPr/>
        <a:lstStyle/>
        <a:p>
          <a:endParaRPr lang="zh-CN" altLang="en-US"/>
        </a:p>
      </dgm:t>
    </dgm:pt>
    <dgm:pt modelId="{8724B6BF-C097-40EB-B00E-FAD6A3CB1096}">
      <dgm:prSet phldrT="[文本]" custT="1"/>
      <dgm:spPr/>
      <dgm:t>
        <a:bodyPr/>
        <a:lstStyle/>
        <a:p>
          <a:r>
            <a:rPr lang="zh-CN" altLang="en-US" sz="1600" b="1" dirty="0" smtClean="0"/>
            <a:t>机构代码准确，</a:t>
          </a:r>
          <a:r>
            <a:rPr lang="zh-CN" altLang="en-US" sz="1600" b="1" dirty="0" smtClean="0">
              <a:solidFill>
                <a:srgbClr val="FF0000"/>
              </a:solidFill>
            </a:rPr>
            <a:t>顺序号</a:t>
          </a:r>
          <a:r>
            <a:rPr lang="zh-CN" altLang="en-US" sz="1600" b="1" dirty="0" smtClean="0"/>
            <a:t>不得缺失。</a:t>
          </a:r>
          <a:endParaRPr lang="zh-CN" altLang="en-US" sz="1600" b="1" dirty="0"/>
        </a:p>
      </dgm:t>
    </dgm:pt>
    <dgm:pt modelId="{3C38D133-9FD8-4051-969A-5A6FD5B74E7E}" type="parTrans" cxnId="{FE5E54DB-2F8D-4226-9D59-74C6DCC40305}">
      <dgm:prSet/>
      <dgm:spPr/>
      <dgm:t>
        <a:bodyPr/>
        <a:lstStyle/>
        <a:p>
          <a:endParaRPr lang="zh-CN" altLang="en-US"/>
        </a:p>
      </dgm:t>
    </dgm:pt>
    <dgm:pt modelId="{50D48B67-4064-426B-8E9E-7F086FEEBCAF}" type="sibTrans" cxnId="{FE5E54DB-2F8D-4226-9D59-74C6DCC40305}">
      <dgm:prSet/>
      <dgm:spPr/>
      <dgm:t>
        <a:bodyPr/>
        <a:lstStyle/>
        <a:p>
          <a:endParaRPr lang="zh-CN" altLang="en-US"/>
        </a:p>
      </dgm:t>
    </dgm:pt>
    <dgm:pt modelId="{C1D0FD39-5F1C-4125-9A18-D403311D1F2C}">
      <dgm:prSet phldrT="[文本]" custT="1"/>
      <dgm:spPr/>
      <dgm:t>
        <a:bodyPr/>
        <a:lstStyle/>
        <a:p>
          <a:r>
            <a:rPr lang="zh-CN" altLang="en-US" sz="1600" b="1" dirty="0" smtClean="0"/>
            <a:t>科技报告中插图和附表较多时，应编制插图清单和附表清单。清单应列出图表序号、图表标题和页码。</a:t>
          </a:r>
          <a:endParaRPr lang="zh-CN" altLang="en-US" sz="1600" b="1" dirty="0"/>
        </a:p>
      </dgm:t>
    </dgm:pt>
    <dgm:pt modelId="{66F7D5EA-C107-4D4D-B6B6-7A1990A66140}" type="parTrans" cxnId="{93FF7437-A54B-4CC9-B75A-20E6D74CD420}">
      <dgm:prSet/>
      <dgm:spPr/>
      <dgm:t>
        <a:bodyPr/>
        <a:lstStyle/>
        <a:p>
          <a:endParaRPr lang="zh-CN" altLang="en-US"/>
        </a:p>
      </dgm:t>
    </dgm:pt>
    <dgm:pt modelId="{94B064B2-83AB-45E7-8EA4-DD23B0728B1B}" type="sibTrans" cxnId="{93FF7437-A54B-4CC9-B75A-20E6D74CD420}">
      <dgm:prSet/>
      <dgm:spPr/>
      <dgm:t>
        <a:bodyPr/>
        <a:lstStyle/>
        <a:p>
          <a:endParaRPr lang="zh-CN" altLang="en-US"/>
        </a:p>
      </dgm:t>
    </dgm:pt>
    <dgm:pt modelId="{7663ECFC-2378-4BE1-8D7B-1CAF219978D2}">
      <dgm:prSet phldrT="[文本]" custT="1"/>
      <dgm:spPr/>
      <dgm:t>
        <a:bodyPr/>
        <a:lstStyle/>
        <a:p>
          <a:r>
            <a:rPr lang="zh-CN" altLang="en-US" sz="1600" b="1" dirty="0" smtClean="0"/>
            <a:t>保密等级标识正确，延期公开科技报告的</a:t>
          </a:r>
          <a:r>
            <a:rPr lang="zh-CN" altLang="en-US" sz="1600" b="1" dirty="0" smtClean="0">
              <a:solidFill>
                <a:srgbClr val="FF0000"/>
              </a:solidFill>
            </a:rPr>
            <a:t>延期期限不得缺失。</a:t>
          </a:r>
          <a:endParaRPr lang="zh-CN" altLang="en-US" sz="1600" b="1" dirty="0">
            <a:solidFill>
              <a:srgbClr val="FF0000"/>
            </a:solidFill>
          </a:endParaRPr>
        </a:p>
      </dgm:t>
    </dgm:pt>
    <dgm:pt modelId="{1D83ADA0-15A7-4AEC-9221-43F775D7375D}" type="parTrans" cxnId="{33A16C98-C659-42B1-85CC-FD1F8AA96D92}">
      <dgm:prSet/>
      <dgm:spPr/>
      <dgm:t>
        <a:bodyPr/>
        <a:lstStyle/>
        <a:p>
          <a:endParaRPr lang="zh-CN" altLang="en-US"/>
        </a:p>
      </dgm:t>
    </dgm:pt>
    <dgm:pt modelId="{0EFA097E-3341-4BC8-B25A-3036B26832FA}" type="sibTrans" cxnId="{33A16C98-C659-42B1-85CC-FD1F8AA96D92}">
      <dgm:prSet/>
      <dgm:spPr/>
      <dgm:t>
        <a:bodyPr/>
        <a:lstStyle/>
        <a:p>
          <a:endParaRPr lang="zh-CN" altLang="en-US"/>
        </a:p>
      </dgm:t>
    </dgm:pt>
    <dgm:pt modelId="{032DB953-36EE-4D71-93FF-23DD61B05F1A}">
      <dgm:prSet phldrT="[文本]" custT="1"/>
      <dgm:spPr/>
      <dgm:t>
        <a:bodyPr/>
        <a:lstStyle/>
        <a:p>
          <a:r>
            <a:rPr lang="zh-CN" altLang="en-US" sz="1400" b="1" dirty="0" smtClean="0"/>
            <a:t>工摘要应就研究作的目的、方法、结果、结论等进行概括性介绍，特别是要把报告的新理论、新方法、新结果等最有价值的信息表述出来。</a:t>
          </a:r>
          <a:endParaRPr lang="zh-CN" altLang="en-US" sz="1400" b="1" dirty="0"/>
        </a:p>
      </dgm:t>
    </dgm:pt>
    <dgm:pt modelId="{35D0BBD4-C2EB-4586-8169-37518474D272}" type="parTrans" cxnId="{9B8BB550-1A67-4FDB-B157-A7E622A68904}">
      <dgm:prSet/>
      <dgm:spPr/>
      <dgm:t>
        <a:bodyPr/>
        <a:lstStyle/>
        <a:p>
          <a:endParaRPr lang="zh-CN" altLang="en-US"/>
        </a:p>
      </dgm:t>
    </dgm:pt>
    <dgm:pt modelId="{F540E4E7-E7A5-4F99-889B-D169A81009C8}" type="sibTrans" cxnId="{9B8BB550-1A67-4FDB-B157-A7E622A68904}">
      <dgm:prSet/>
      <dgm:spPr/>
      <dgm:t>
        <a:bodyPr/>
        <a:lstStyle/>
        <a:p>
          <a:endParaRPr lang="zh-CN" altLang="en-US"/>
        </a:p>
      </dgm:t>
    </dgm:pt>
    <dgm:pt modelId="{184ECAA6-8F18-4579-A48A-EFF4C8B8FB6C}">
      <dgm:prSet phldrT="[文本]"/>
      <dgm:spPr/>
      <dgm:t>
        <a:bodyPr/>
        <a:lstStyle/>
        <a:p>
          <a:r>
            <a:rPr lang="zh-CN" altLang="en-US" dirty="0" smtClean="0">
              <a:latin typeface="黑体" pitchFamily="49" charset="-122"/>
              <a:ea typeface="黑体" pitchFamily="49" charset="-122"/>
            </a:rPr>
            <a:t>摘要</a:t>
          </a:r>
        </a:p>
      </dgm:t>
    </dgm:pt>
    <dgm:pt modelId="{04BF39CE-A2A4-49B2-83F3-AAC07CB4D256}" type="parTrans" cxnId="{9C9BF8F2-6560-4E0A-9DF9-E2CFDDBEC252}">
      <dgm:prSet/>
      <dgm:spPr/>
      <dgm:t>
        <a:bodyPr/>
        <a:lstStyle/>
        <a:p>
          <a:endParaRPr lang="zh-CN" altLang="en-US"/>
        </a:p>
      </dgm:t>
    </dgm:pt>
    <dgm:pt modelId="{AC6AF986-EB13-4853-8D01-91C2C6866A4F}" type="sibTrans" cxnId="{9C9BF8F2-6560-4E0A-9DF9-E2CFDDBEC252}">
      <dgm:prSet/>
      <dgm:spPr/>
      <dgm:t>
        <a:bodyPr/>
        <a:lstStyle/>
        <a:p>
          <a:endParaRPr lang="zh-CN" altLang="en-US"/>
        </a:p>
      </dgm:t>
    </dgm:pt>
    <dgm:pt modelId="{E9D2BD98-46AF-4411-AFAA-DB7A413E9FF7}">
      <dgm:prSet phldrT="[文本]" custT="1"/>
      <dgm:spPr/>
      <dgm:t>
        <a:bodyPr/>
        <a:lstStyle/>
        <a:p>
          <a:r>
            <a:rPr lang="zh-CN" altLang="en-US" sz="1600" b="1" dirty="0" smtClean="0"/>
            <a:t>目录必备，格式规范。目录包括章节编号、标题和页码，采用阿拉伯数字编号。</a:t>
          </a:r>
          <a:endParaRPr lang="zh-CN" altLang="en-US" sz="1600" b="1" dirty="0"/>
        </a:p>
      </dgm:t>
    </dgm:pt>
    <dgm:pt modelId="{F6F96264-5341-4949-977E-E94F90D2CA0F}" type="parTrans" cxnId="{10C3123E-D0B7-4BC3-A4F2-5E4F422BF21D}">
      <dgm:prSet/>
      <dgm:spPr/>
      <dgm:t>
        <a:bodyPr/>
        <a:lstStyle/>
        <a:p>
          <a:endParaRPr lang="zh-CN" altLang="en-US"/>
        </a:p>
      </dgm:t>
    </dgm:pt>
    <dgm:pt modelId="{26FD80A9-5888-418E-BFA3-72E92184486E}" type="sibTrans" cxnId="{10C3123E-D0B7-4BC3-A4F2-5E4F422BF21D}">
      <dgm:prSet/>
      <dgm:spPr/>
      <dgm:t>
        <a:bodyPr/>
        <a:lstStyle/>
        <a:p>
          <a:endParaRPr lang="zh-CN" altLang="en-US"/>
        </a:p>
      </dgm:t>
    </dgm:pt>
    <dgm:pt modelId="{7B90B81B-0579-4222-A445-CE6080192641}">
      <dgm:prSet phldrT="[文本]"/>
      <dgm:spPr/>
      <dgm:t>
        <a:bodyPr/>
        <a:lstStyle/>
        <a:p>
          <a:r>
            <a:rPr lang="zh-CN" altLang="en-US" dirty="0" smtClean="0">
              <a:latin typeface="黑体" pitchFamily="49" charset="-122"/>
              <a:ea typeface="黑体" pitchFamily="49" charset="-122"/>
            </a:rPr>
            <a:t>图表清单</a:t>
          </a:r>
        </a:p>
      </dgm:t>
    </dgm:pt>
    <dgm:pt modelId="{DC3C78C7-539C-4F45-828C-5225ED4D4C2A}" type="parTrans" cxnId="{5056B2C7-533F-49B8-B147-4CD88490AE7F}">
      <dgm:prSet/>
      <dgm:spPr/>
      <dgm:t>
        <a:bodyPr/>
        <a:lstStyle/>
        <a:p>
          <a:endParaRPr lang="zh-CN" altLang="en-US"/>
        </a:p>
      </dgm:t>
    </dgm:pt>
    <dgm:pt modelId="{0F182A0A-1389-4665-A999-F77783A363D5}" type="sibTrans" cxnId="{5056B2C7-533F-49B8-B147-4CD88490AE7F}">
      <dgm:prSet/>
      <dgm:spPr/>
      <dgm:t>
        <a:bodyPr/>
        <a:lstStyle/>
        <a:p>
          <a:endParaRPr lang="zh-CN" altLang="en-US"/>
        </a:p>
      </dgm:t>
    </dgm:pt>
    <dgm:pt modelId="{AE68D980-D97D-4708-B4B0-4246E2DFCE20}">
      <dgm:prSet phldrT="[文本]"/>
      <dgm:spPr/>
      <dgm:t>
        <a:bodyPr/>
        <a:lstStyle/>
        <a:p>
          <a:r>
            <a:rPr lang="zh-CN" altLang="en-US" dirty="0" smtClean="0">
              <a:latin typeface="黑体" pitchFamily="49" charset="-122"/>
              <a:ea typeface="黑体" pitchFamily="49" charset="-122"/>
            </a:rPr>
            <a:t>密级</a:t>
          </a:r>
        </a:p>
      </dgm:t>
    </dgm:pt>
    <dgm:pt modelId="{28EF4DF7-C7AF-489A-B3AA-3D60F08C5A40}" type="sibTrans" cxnId="{00D0FB8A-8A60-43B3-8D97-1D23F0CFE2B3}">
      <dgm:prSet/>
      <dgm:spPr/>
      <dgm:t>
        <a:bodyPr/>
        <a:lstStyle/>
        <a:p>
          <a:endParaRPr lang="zh-CN" altLang="en-US"/>
        </a:p>
      </dgm:t>
    </dgm:pt>
    <dgm:pt modelId="{A3399650-8379-47FF-A508-714AAA537734}" type="parTrans" cxnId="{00D0FB8A-8A60-43B3-8D97-1D23F0CFE2B3}">
      <dgm:prSet/>
      <dgm:spPr/>
      <dgm:t>
        <a:bodyPr/>
        <a:lstStyle/>
        <a:p>
          <a:endParaRPr lang="zh-CN" altLang="en-US"/>
        </a:p>
      </dgm:t>
    </dgm:pt>
    <dgm:pt modelId="{5F7C5DEC-973A-4199-B06C-8D9DE98D464C}">
      <dgm:prSet phldrT="[文本]"/>
      <dgm:spPr/>
      <dgm:t>
        <a:bodyPr/>
        <a:lstStyle/>
        <a:p>
          <a:r>
            <a:rPr lang="zh-CN" altLang="en-US" dirty="0" smtClean="0">
              <a:latin typeface="黑体" pitchFamily="49" charset="-122"/>
              <a:ea typeface="黑体" pitchFamily="49" charset="-122"/>
            </a:rPr>
            <a:t>目录</a:t>
          </a:r>
        </a:p>
      </dgm:t>
    </dgm:pt>
    <dgm:pt modelId="{23721115-56CF-4586-8C51-9CCFD26182ED}" type="sibTrans" cxnId="{DC7F6CD3-824D-47B1-A91A-74B0C116C955}">
      <dgm:prSet/>
      <dgm:spPr/>
      <dgm:t>
        <a:bodyPr/>
        <a:lstStyle/>
        <a:p>
          <a:endParaRPr lang="zh-CN" altLang="en-US"/>
        </a:p>
      </dgm:t>
    </dgm:pt>
    <dgm:pt modelId="{E07A097A-20B9-469E-9F1E-5AE3D86EE0A3}" type="parTrans" cxnId="{DC7F6CD3-824D-47B1-A91A-74B0C116C955}">
      <dgm:prSet/>
      <dgm:spPr/>
      <dgm:t>
        <a:bodyPr/>
        <a:lstStyle/>
        <a:p>
          <a:endParaRPr lang="zh-CN" altLang="en-US"/>
        </a:p>
      </dgm:t>
    </dgm:pt>
    <dgm:pt modelId="{7C42B124-A171-446B-8490-57BEBD25EF26}" type="pres">
      <dgm:prSet presAssocID="{18381511-1BF4-47BA-AD1A-9A66C847CDCE}" presName="Name0" presStyleCnt="0">
        <dgm:presLayoutVars>
          <dgm:dir/>
          <dgm:animLvl val="lvl"/>
          <dgm:resizeHandles val="exact"/>
        </dgm:presLayoutVars>
      </dgm:prSet>
      <dgm:spPr/>
      <dgm:t>
        <a:bodyPr/>
        <a:lstStyle/>
        <a:p>
          <a:endParaRPr lang="zh-CN" altLang="en-US"/>
        </a:p>
      </dgm:t>
    </dgm:pt>
    <dgm:pt modelId="{FE977EB0-8D5E-451A-94E9-4C8C2A70023F}" type="pres">
      <dgm:prSet presAssocID="{91A6353B-957D-4BA9-B427-C164B5BE7D89}" presName="linNode" presStyleCnt="0"/>
      <dgm:spPr/>
    </dgm:pt>
    <dgm:pt modelId="{DAD7E736-A79B-4563-BEBE-390686BF4010}" type="pres">
      <dgm:prSet presAssocID="{91A6353B-957D-4BA9-B427-C164B5BE7D89}" presName="parentText" presStyleLbl="node1" presStyleIdx="0" presStyleCnt="7" custScaleX="56597">
        <dgm:presLayoutVars>
          <dgm:chMax val="1"/>
          <dgm:bulletEnabled val="1"/>
        </dgm:presLayoutVars>
      </dgm:prSet>
      <dgm:spPr/>
      <dgm:t>
        <a:bodyPr/>
        <a:lstStyle/>
        <a:p>
          <a:endParaRPr lang="zh-CN" altLang="en-US"/>
        </a:p>
      </dgm:t>
    </dgm:pt>
    <dgm:pt modelId="{EBAB1FA5-F476-43EE-A11C-D2E02ED33B2D}" type="pres">
      <dgm:prSet presAssocID="{91A6353B-957D-4BA9-B427-C164B5BE7D89}" presName="descendantText" presStyleLbl="alignAccFollowNode1" presStyleIdx="0" presStyleCnt="7" custScaleX="109572">
        <dgm:presLayoutVars>
          <dgm:bulletEnabled val="1"/>
        </dgm:presLayoutVars>
      </dgm:prSet>
      <dgm:spPr/>
      <dgm:t>
        <a:bodyPr/>
        <a:lstStyle/>
        <a:p>
          <a:endParaRPr lang="zh-CN" altLang="en-US"/>
        </a:p>
      </dgm:t>
    </dgm:pt>
    <dgm:pt modelId="{D673353D-BB3A-40DC-875F-ECEBE78A9AA0}" type="pres">
      <dgm:prSet presAssocID="{A8FA39EA-0FB8-4273-8DB4-DEFCAE7EEC57}" presName="sp" presStyleCnt="0"/>
      <dgm:spPr/>
    </dgm:pt>
    <dgm:pt modelId="{F327019B-2131-4630-90F2-9F409000F2C7}" type="pres">
      <dgm:prSet presAssocID="{C0AA74B1-0822-4148-B34A-CE235C46F3EF}" presName="linNode" presStyleCnt="0"/>
      <dgm:spPr/>
    </dgm:pt>
    <dgm:pt modelId="{7AF9477B-A6D9-4514-BBAB-9F23228C53A4}" type="pres">
      <dgm:prSet presAssocID="{C0AA74B1-0822-4148-B34A-CE235C46F3EF}" presName="parentText" presStyleLbl="node1" presStyleIdx="1" presStyleCnt="7" custScaleX="57215">
        <dgm:presLayoutVars>
          <dgm:chMax val="1"/>
          <dgm:bulletEnabled val="1"/>
        </dgm:presLayoutVars>
      </dgm:prSet>
      <dgm:spPr/>
      <dgm:t>
        <a:bodyPr/>
        <a:lstStyle/>
        <a:p>
          <a:endParaRPr lang="zh-CN" altLang="en-US"/>
        </a:p>
      </dgm:t>
    </dgm:pt>
    <dgm:pt modelId="{6006C4F1-CE18-439C-A593-4D2B32E02499}" type="pres">
      <dgm:prSet presAssocID="{C0AA74B1-0822-4148-B34A-CE235C46F3EF}" presName="descendantText" presStyleLbl="alignAccFollowNode1" presStyleIdx="1" presStyleCnt="7" custScaleX="109225">
        <dgm:presLayoutVars>
          <dgm:bulletEnabled val="1"/>
        </dgm:presLayoutVars>
      </dgm:prSet>
      <dgm:spPr/>
      <dgm:t>
        <a:bodyPr/>
        <a:lstStyle/>
        <a:p>
          <a:endParaRPr lang="zh-CN" altLang="en-US"/>
        </a:p>
      </dgm:t>
    </dgm:pt>
    <dgm:pt modelId="{B2E36769-6C45-4993-8F03-CFC8D0FB06D6}" type="pres">
      <dgm:prSet presAssocID="{23145E62-636A-4885-B870-CBC6DCF3B39F}" presName="sp" presStyleCnt="0"/>
      <dgm:spPr/>
    </dgm:pt>
    <dgm:pt modelId="{A0896CEC-17B4-4DA3-BE8F-BC60A219CAC5}" type="pres">
      <dgm:prSet presAssocID="{DA7D6948-3E44-4725-9D69-9C59F6E2BF53}" presName="linNode" presStyleCnt="0"/>
      <dgm:spPr/>
    </dgm:pt>
    <dgm:pt modelId="{CE787EA7-B0CE-40A1-A45E-75B069B34F56}" type="pres">
      <dgm:prSet presAssocID="{DA7D6948-3E44-4725-9D69-9C59F6E2BF53}" presName="parentText" presStyleLbl="node1" presStyleIdx="2" presStyleCnt="7" custScaleX="57214">
        <dgm:presLayoutVars>
          <dgm:chMax val="1"/>
          <dgm:bulletEnabled val="1"/>
        </dgm:presLayoutVars>
      </dgm:prSet>
      <dgm:spPr/>
      <dgm:t>
        <a:bodyPr/>
        <a:lstStyle/>
        <a:p>
          <a:endParaRPr lang="zh-CN" altLang="en-US"/>
        </a:p>
      </dgm:t>
    </dgm:pt>
    <dgm:pt modelId="{695E217D-14B7-44DA-AB7C-57EA2C9C334E}" type="pres">
      <dgm:prSet presAssocID="{DA7D6948-3E44-4725-9D69-9C59F6E2BF53}" presName="descendantText" presStyleLbl="alignAccFollowNode1" presStyleIdx="2" presStyleCnt="7" custScaleX="108877">
        <dgm:presLayoutVars>
          <dgm:bulletEnabled val="1"/>
        </dgm:presLayoutVars>
      </dgm:prSet>
      <dgm:spPr/>
      <dgm:t>
        <a:bodyPr/>
        <a:lstStyle/>
        <a:p>
          <a:endParaRPr lang="zh-CN" altLang="en-US"/>
        </a:p>
      </dgm:t>
    </dgm:pt>
    <dgm:pt modelId="{3CFC3E3C-0AB3-41F3-A2FA-7EA92CF37E69}" type="pres">
      <dgm:prSet presAssocID="{6E47E6DB-E414-4254-9E4D-D8F4BC54C314}" presName="sp" presStyleCnt="0"/>
      <dgm:spPr/>
    </dgm:pt>
    <dgm:pt modelId="{28E8E3B2-3307-40E7-848D-0748083B7F8E}" type="pres">
      <dgm:prSet presAssocID="{AE68D980-D97D-4708-B4B0-4246E2DFCE20}" presName="linNode" presStyleCnt="0"/>
      <dgm:spPr/>
    </dgm:pt>
    <dgm:pt modelId="{07C3C081-FCE5-4EB9-B41C-8D7A1AD44A68}" type="pres">
      <dgm:prSet presAssocID="{AE68D980-D97D-4708-B4B0-4246E2DFCE20}" presName="parentText" presStyleLbl="node1" presStyleIdx="3" presStyleCnt="7" custScaleX="57214">
        <dgm:presLayoutVars>
          <dgm:chMax val="1"/>
          <dgm:bulletEnabled val="1"/>
        </dgm:presLayoutVars>
      </dgm:prSet>
      <dgm:spPr/>
      <dgm:t>
        <a:bodyPr/>
        <a:lstStyle/>
        <a:p>
          <a:endParaRPr lang="zh-CN" altLang="en-US"/>
        </a:p>
      </dgm:t>
    </dgm:pt>
    <dgm:pt modelId="{CA7CB917-7636-4813-BCB3-470AD53C67BE}" type="pres">
      <dgm:prSet presAssocID="{AE68D980-D97D-4708-B4B0-4246E2DFCE20}" presName="descendantText" presStyleLbl="alignAccFollowNode1" presStyleIdx="3" presStyleCnt="7" custScaleX="109226">
        <dgm:presLayoutVars>
          <dgm:bulletEnabled val="1"/>
        </dgm:presLayoutVars>
      </dgm:prSet>
      <dgm:spPr/>
      <dgm:t>
        <a:bodyPr/>
        <a:lstStyle/>
        <a:p>
          <a:endParaRPr lang="zh-CN" altLang="en-US"/>
        </a:p>
      </dgm:t>
    </dgm:pt>
    <dgm:pt modelId="{5100F318-3FBA-465D-B64D-23E3F04FC9B8}" type="pres">
      <dgm:prSet presAssocID="{28EF4DF7-C7AF-489A-B3AA-3D60F08C5A40}" presName="sp" presStyleCnt="0"/>
      <dgm:spPr/>
    </dgm:pt>
    <dgm:pt modelId="{43D10259-F602-4C9E-94E7-A8DF4835573C}" type="pres">
      <dgm:prSet presAssocID="{184ECAA6-8F18-4579-A48A-EFF4C8B8FB6C}" presName="linNode" presStyleCnt="0"/>
      <dgm:spPr/>
    </dgm:pt>
    <dgm:pt modelId="{6C11479A-E100-4EB8-AA44-8677A5B7DEF5}" type="pres">
      <dgm:prSet presAssocID="{184ECAA6-8F18-4579-A48A-EFF4C8B8FB6C}" presName="parentText" presStyleLbl="node1" presStyleIdx="4" presStyleCnt="7" custScaleX="59145" custLinFactNeighborX="-543" custLinFactNeighborY="308">
        <dgm:presLayoutVars>
          <dgm:chMax val="1"/>
          <dgm:bulletEnabled val="1"/>
        </dgm:presLayoutVars>
      </dgm:prSet>
      <dgm:spPr/>
      <dgm:t>
        <a:bodyPr/>
        <a:lstStyle/>
        <a:p>
          <a:endParaRPr lang="zh-CN" altLang="en-US"/>
        </a:p>
      </dgm:t>
    </dgm:pt>
    <dgm:pt modelId="{460CB4E8-0931-4BAA-B384-25BA7EE58191}" type="pres">
      <dgm:prSet presAssocID="{184ECAA6-8F18-4579-A48A-EFF4C8B8FB6C}" presName="descendantText" presStyleLbl="alignAccFollowNode1" presStyleIdx="4" presStyleCnt="7" custScaleX="107793" custScaleY="154452">
        <dgm:presLayoutVars>
          <dgm:bulletEnabled val="1"/>
        </dgm:presLayoutVars>
      </dgm:prSet>
      <dgm:spPr/>
      <dgm:t>
        <a:bodyPr/>
        <a:lstStyle/>
        <a:p>
          <a:endParaRPr lang="zh-CN" altLang="en-US"/>
        </a:p>
      </dgm:t>
    </dgm:pt>
    <dgm:pt modelId="{53D7F42B-478D-4899-86AE-085F17350586}" type="pres">
      <dgm:prSet presAssocID="{AC6AF986-EB13-4853-8D01-91C2C6866A4F}" presName="sp" presStyleCnt="0"/>
      <dgm:spPr/>
    </dgm:pt>
    <dgm:pt modelId="{D58AE688-1B15-449F-9D05-7FCFB545FCFE}" type="pres">
      <dgm:prSet presAssocID="{5F7C5DEC-973A-4199-B06C-8D9DE98D464C}" presName="linNode" presStyleCnt="0"/>
      <dgm:spPr/>
    </dgm:pt>
    <dgm:pt modelId="{3952827F-FC86-4461-AA54-4F0E92867A75}" type="pres">
      <dgm:prSet presAssocID="{5F7C5DEC-973A-4199-B06C-8D9DE98D464C}" presName="parentText" presStyleLbl="node1" presStyleIdx="5" presStyleCnt="7" custScaleX="57214">
        <dgm:presLayoutVars>
          <dgm:chMax val="1"/>
          <dgm:bulletEnabled val="1"/>
        </dgm:presLayoutVars>
      </dgm:prSet>
      <dgm:spPr/>
      <dgm:t>
        <a:bodyPr/>
        <a:lstStyle/>
        <a:p>
          <a:endParaRPr lang="zh-CN" altLang="en-US"/>
        </a:p>
      </dgm:t>
    </dgm:pt>
    <dgm:pt modelId="{BF13FBA4-82D2-4708-B30D-25B3541CB517}" type="pres">
      <dgm:prSet presAssocID="{5F7C5DEC-973A-4199-B06C-8D9DE98D464C}" presName="descendantText" presStyleLbl="alignAccFollowNode1" presStyleIdx="5" presStyleCnt="7" custScaleX="108877">
        <dgm:presLayoutVars>
          <dgm:bulletEnabled val="1"/>
        </dgm:presLayoutVars>
      </dgm:prSet>
      <dgm:spPr/>
      <dgm:t>
        <a:bodyPr/>
        <a:lstStyle/>
        <a:p>
          <a:endParaRPr lang="zh-CN" altLang="en-US"/>
        </a:p>
      </dgm:t>
    </dgm:pt>
    <dgm:pt modelId="{8231798F-ADE8-4B15-81C1-142AE21B687A}" type="pres">
      <dgm:prSet presAssocID="{23721115-56CF-4586-8C51-9CCFD26182ED}" presName="sp" presStyleCnt="0"/>
      <dgm:spPr/>
    </dgm:pt>
    <dgm:pt modelId="{ADDCB14A-1FAC-4870-B439-12EE4B352038}" type="pres">
      <dgm:prSet presAssocID="{7B90B81B-0579-4222-A445-CE6080192641}" presName="linNode" presStyleCnt="0"/>
      <dgm:spPr/>
    </dgm:pt>
    <dgm:pt modelId="{E17A3B89-68CF-4D50-A933-1F4F884DD75E}" type="pres">
      <dgm:prSet presAssocID="{7B90B81B-0579-4222-A445-CE6080192641}" presName="parentText" presStyleLbl="node1" presStyleIdx="6" presStyleCnt="7" custScaleX="57214">
        <dgm:presLayoutVars>
          <dgm:chMax val="1"/>
          <dgm:bulletEnabled val="1"/>
        </dgm:presLayoutVars>
      </dgm:prSet>
      <dgm:spPr/>
      <dgm:t>
        <a:bodyPr/>
        <a:lstStyle/>
        <a:p>
          <a:endParaRPr lang="zh-CN" altLang="en-US"/>
        </a:p>
      </dgm:t>
    </dgm:pt>
    <dgm:pt modelId="{9A2B2426-B9E0-4E89-AC0A-E1A6874AAB5F}" type="pres">
      <dgm:prSet presAssocID="{7B90B81B-0579-4222-A445-CE6080192641}" presName="descendantText" presStyleLbl="alignAccFollowNode1" presStyleIdx="6" presStyleCnt="7" custScaleX="109226">
        <dgm:presLayoutVars>
          <dgm:bulletEnabled val="1"/>
        </dgm:presLayoutVars>
      </dgm:prSet>
      <dgm:spPr/>
      <dgm:t>
        <a:bodyPr/>
        <a:lstStyle/>
        <a:p>
          <a:endParaRPr lang="zh-CN" altLang="en-US"/>
        </a:p>
      </dgm:t>
    </dgm:pt>
  </dgm:ptLst>
  <dgm:cxnLst>
    <dgm:cxn modelId="{1D7701D9-1118-446F-9DBD-A208FC7E5BCE}" type="presOf" srcId="{184ECAA6-8F18-4579-A48A-EFF4C8B8FB6C}" destId="{6C11479A-E100-4EB8-AA44-8677A5B7DEF5}" srcOrd="0" destOrd="0" presId="urn:microsoft.com/office/officeart/2005/8/layout/vList5"/>
    <dgm:cxn modelId="{9B8BB550-1A67-4FDB-B157-A7E622A68904}" srcId="{184ECAA6-8F18-4579-A48A-EFF4C8B8FB6C}" destId="{032DB953-36EE-4D71-93FF-23DD61B05F1A}" srcOrd="0" destOrd="0" parTransId="{35D0BBD4-C2EB-4586-8169-37518474D272}" sibTransId="{F540E4E7-E7A5-4F99-889B-D169A81009C8}"/>
    <dgm:cxn modelId="{E9DC4DBC-C5CC-4546-8A1D-A85FAAB3BCB1}" type="presOf" srcId="{9DF7058A-26E7-4D87-A0D6-8F2AB666E939}" destId="{6006C4F1-CE18-439C-A593-4D2B32E02499}" srcOrd="0" destOrd="0" presId="urn:microsoft.com/office/officeart/2005/8/layout/vList5"/>
    <dgm:cxn modelId="{00AC70B3-7335-42AB-968B-F1584DAF1A24}" type="presOf" srcId="{7B90B81B-0579-4222-A445-CE6080192641}" destId="{E17A3B89-68CF-4D50-A933-1F4F884DD75E}" srcOrd="0" destOrd="0" presId="urn:microsoft.com/office/officeart/2005/8/layout/vList5"/>
    <dgm:cxn modelId="{FE5E54DB-2F8D-4226-9D59-74C6DCC40305}" srcId="{DA7D6948-3E44-4725-9D69-9C59F6E2BF53}" destId="{8724B6BF-C097-40EB-B00E-FAD6A3CB1096}" srcOrd="0" destOrd="0" parTransId="{3C38D133-9FD8-4051-969A-5A6FD5B74E7E}" sibTransId="{50D48B67-4064-426B-8E9E-7F086FEEBCAF}"/>
    <dgm:cxn modelId="{2227A73A-E7B0-4ACB-B416-6C5DEA577038}" srcId="{18381511-1BF4-47BA-AD1A-9A66C847CDCE}" destId="{91A6353B-957D-4BA9-B427-C164B5BE7D89}" srcOrd="0" destOrd="0" parTransId="{2800800A-DD5F-41A7-8479-25A9AB2A0A08}" sibTransId="{A8FA39EA-0FB8-4273-8DB4-DEFCAE7EEC57}"/>
    <dgm:cxn modelId="{70978660-93A3-49DF-A3B0-05370B6BD19A}" type="presOf" srcId="{E9D2BD98-46AF-4411-AFAA-DB7A413E9FF7}" destId="{BF13FBA4-82D2-4708-B30D-25B3541CB517}" srcOrd="0" destOrd="0" presId="urn:microsoft.com/office/officeart/2005/8/layout/vList5"/>
    <dgm:cxn modelId="{5056B2C7-533F-49B8-B147-4CD88490AE7F}" srcId="{18381511-1BF4-47BA-AD1A-9A66C847CDCE}" destId="{7B90B81B-0579-4222-A445-CE6080192641}" srcOrd="6" destOrd="0" parTransId="{DC3C78C7-539C-4F45-828C-5225ED4D4C2A}" sibTransId="{0F182A0A-1389-4665-A999-F77783A363D5}"/>
    <dgm:cxn modelId="{025596E8-378C-477E-AF7D-DE3F91E75CA2}" srcId="{C0AA74B1-0822-4148-B34A-CE235C46F3EF}" destId="{9DF7058A-26E7-4D87-A0D6-8F2AB666E939}" srcOrd="0" destOrd="0" parTransId="{B9195EF4-115E-4D11-BDCA-CD708E70B481}" sibTransId="{DDA38967-071D-4BF7-89C5-6D82582FA640}"/>
    <dgm:cxn modelId="{AD40BD26-5FD6-4192-B712-6673A05C6E1B}" type="presOf" srcId="{032DB953-36EE-4D71-93FF-23DD61B05F1A}" destId="{460CB4E8-0931-4BAA-B384-25BA7EE58191}" srcOrd="0" destOrd="0" presId="urn:microsoft.com/office/officeart/2005/8/layout/vList5"/>
    <dgm:cxn modelId="{6D99EFC3-9F10-4009-8EA1-B9B11E8E68E2}" type="presOf" srcId="{DA7D6948-3E44-4725-9D69-9C59F6E2BF53}" destId="{CE787EA7-B0CE-40A1-A45E-75B069B34F56}" srcOrd="0" destOrd="0" presId="urn:microsoft.com/office/officeart/2005/8/layout/vList5"/>
    <dgm:cxn modelId="{93FF7437-A54B-4CC9-B75A-20E6D74CD420}" srcId="{7B90B81B-0579-4222-A445-CE6080192641}" destId="{C1D0FD39-5F1C-4125-9A18-D403311D1F2C}" srcOrd="0" destOrd="0" parTransId="{66F7D5EA-C107-4D4D-B6B6-7A1990A66140}" sibTransId="{94B064B2-83AB-45E7-8EA4-DD23B0728B1B}"/>
    <dgm:cxn modelId="{E007F14B-D1E0-452C-A6EE-BA397F8DF584}" type="presOf" srcId="{7663ECFC-2378-4BE1-8D7B-1CAF219978D2}" destId="{CA7CB917-7636-4813-BCB3-470AD53C67BE}" srcOrd="0" destOrd="0" presId="urn:microsoft.com/office/officeart/2005/8/layout/vList5"/>
    <dgm:cxn modelId="{DAAD8159-06A0-4294-82C1-9C5AB910BB77}" srcId="{91A6353B-957D-4BA9-B427-C164B5BE7D89}" destId="{88821E42-95DE-45D2-B182-E75E60B78CA5}" srcOrd="0" destOrd="0" parTransId="{CE09D3A2-8C2F-4ED0-A839-9C6713D54E16}" sibTransId="{65E28249-08F8-441F-BE53-2DB87AD93DFD}"/>
    <dgm:cxn modelId="{88018E70-6916-4EE7-AD37-30012ED27887}" type="presOf" srcId="{AE68D980-D97D-4708-B4B0-4246E2DFCE20}" destId="{07C3C081-FCE5-4EB9-B41C-8D7A1AD44A68}" srcOrd="0" destOrd="0" presId="urn:microsoft.com/office/officeart/2005/8/layout/vList5"/>
    <dgm:cxn modelId="{5D33B4D3-5465-4DBC-8937-602202DCD149}" type="presOf" srcId="{88821E42-95DE-45D2-B182-E75E60B78CA5}" destId="{EBAB1FA5-F476-43EE-A11C-D2E02ED33B2D}" srcOrd="0" destOrd="0" presId="urn:microsoft.com/office/officeart/2005/8/layout/vList5"/>
    <dgm:cxn modelId="{F99914DD-E1E1-41B9-8AD2-1DEBF9989D94}" srcId="{18381511-1BF4-47BA-AD1A-9A66C847CDCE}" destId="{DA7D6948-3E44-4725-9D69-9C59F6E2BF53}" srcOrd="2" destOrd="0" parTransId="{FB8E5FF9-652B-482A-AF87-689782469CDD}" sibTransId="{6E47E6DB-E414-4254-9E4D-D8F4BC54C314}"/>
    <dgm:cxn modelId="{9CC02A03-34F6-4782-A9E8-B9EA7615A192}" type="presOf" srcId="{C1D0FD39-5F1C-4125-9A18-D403311D1F2C}" destId="{9A2B2426-B9E0-4E89-AC0A-E1A6874AAB5F}" srcOrd="0" destOrd="0" presId="urn:microsoft.com/office/officeart/2005/8/layout/vList5"/>
    <dgm:cxn modelId="{9C9BF8F2-6560-4E0A-9DF9-E2CFDDBEC252}" srcId="{18381511-1BF4-47BA-AD1A-9A66C847CDCE}" destId="{184ECAA6-8F18-4579-A48A-EFF4C8B8FB6C}" srcOrd="4" destOrd="0" parTransId="{04BF39CE-A2A4-49B2-83F3-AAC07CB4D256}" sibTransId="{AC6AF986-EB13-4853-8D01-91C2C6866A4F}"/>
    <dgm:cxn modelId="{735DA05F-31F7-4BDC-A662-98612B423FB7}" type="presOf" srcId="{91A6353B-957D-4BA9-B427-C164B5BE7D89}" destId="{DAD7E736-A79B-4563-BEBE-390686BF4010}" srcOrd="0" destOrd="0" presId="urn:microsoft.com/office/officeart/2005/8/layout/vList5"/>
    <dgm:cxn modelId="{00D0FB8A-8A60-43B3-8D97-1D23F0CFE2B3}" srcId="{18381511-1BF4-47BA-AD1A-9A66C847CDCE}" destId="{AE68D980-D97D-4708-B4B0-4246E2DFCE20}" srcOrd="3" destOrd="0" parTransId="{A3399650-8379-47FF-A508-714AAA537734}" sibTransId="{28EF4DF7-C7AF-489A-B3AA-3D60F08C5A40}"/>
    <dgm:cxn modelId="{60F0CD7C-4BC7-4AE5-92BA-1733A21E32A8}" type="presOf" srcId="{8724B6BF-C097-40EB-B00E-FAD6A3CB1096}" destId="{695E217D-14B7-44DA-AB7C-57EA2C9C334E}" srcOrd="0" destOrd="0" presId="urn:microsoft.com/office/officeart/2005/8/layout/vList5"/>
    <dgm:cxn modelId="{10C3123E-D0B7-4BC3-A4F2-5E4F422BF21D}" srcId="{5F7C5DEC-973A-4199-B06C-8D9DE98D464C}" destId="{E9D2BD98-46AF-4411-AFAA-DB7A413E9FF7}" srcOrd="0" destOrd="0" parTransId="{F6F96264-5341-4949-977E-E94F90D2CA0F}" sibTransId="{26FD80A9-5888-418E-BFA3-72E92184486E}"/>
    <dgm:cxn modelId="{B7585702-ABC6-42E4-87E2-9751DB64AB7F}" type="presOf" srcId="{18381511-1BF4-47BA-AD1A-9A66C847CDCE}" destId="{7C42B124-A171-446B-8490-57BEBD25EF26}" srcOrd="0" destOrd="0" presId="urn:microsoft.com/office/officeart/2005/8/layout/vList5"/>
    <dgm:cxn modelId="{DC7F6CD3-824D-47B1-A91A-74B0C116C955}" srcId="{18381511-1BF4-47BA-AD1A-9A66C847CDCE}" destId="{5F7C5DEC-973A-4199-B06C-8D9DE98D464C}" srcOrd="5" destOrd="0" parTransId="{E07A097A-20B9-469E-9F1E-5AE3D86EE0A3}" sibTransId="{23721115-56CF-4586-8C51-9CCFD26182ED}"/>
    <dgm:cxn modelId="{54C225B8-7214-4DC4-8246-D94706997C87}" type="presOf" srcId="{C0AA74B1-0822-4148-B34A-CE235C46F3EF}" destId="{7AF9477B-A6D9-4514-BBAB-9F23228C53A4}" srcOrd="0" destOrd="0" presId="urn:microsoft.com/office/officeart/2005/8/layout/vList5"/>
    <dgm:cxn modelId="{09F71616-B73C-47C2-95B5-9B659BCC0ADB}" srcId="{18381511-1BF4-47BA-AD1A-9A66C847CDCE}" destId="{C0AA74B1-0822-4148-B34A-CE235C46F3EF}" srcOrd="1" destOrd="0" parTransId="{92025BFA-5804-4D18-9EB4-B4AEEA5FEAE3}" sibTransId="{23145E62-636A-4885-B870-CBC6DCF3B39F}"/>
    <dgm:cxn modelId="{CA790E78-047E-4C03-90FD-DAF092F6BA70}" type="presOf" srcId="{5F7C5DEC-973A-4199-B06C-8D9DE98D464C}" destId="{3952827F-FC86-4461-AA54-4F0E92867A75}" srcOrd="0" destOrd="0" presId="urn:microsoft.com/office/officeart/2005/8/layout/vList5"/>
    <dgm:cxn modelId="{33A16C98-C659-42B1-85CC-FD1F8AA96D92}" srcId="{AE68D980-D97D-4708-B4B0-4246E2DFCE20}" destId="{7663ECFC-2378-4BE1-8D7B-1CAF219978D2}" srcOrd="0" destOrd="0" parTransId="{1D83ADA0-15A7-4AEC-9221-43F775D7375D}" sibTransId="{0EFA097E-3341-4BC8-B25A-3036B26832FA}"/>
    <dgm:cxn modelId="{E5E4FBBE-1A0E-4D0F-B862-638757B9A9C6}" type="presParOf" srcId="{7C42B124-A171-446B-8490-57BEBD25EF26}" destId="{FE977EB0-8D5E-451A-94E9-4C8C2A70023F}" srcOrd="0" destOrd="0" presId="urn:microsoft.com/office/officeart/2005/8/layout/vList5"/>
    <dgm:cxn modelId="{6C61C99F-41A0-4FB9-ABC8-A045E2793EDF}" type="presParOf" srcId="{FE977EB0-8D5E-451A-94E9-4C8C2A70023F}" destId="{DAD7E736-A79B-4563-BEBE-390686BF4010}" srcOrd="0" destOrd="0" presId="urn:microsoft.com/office/officeart/2005/8/layout/vList5"/>
    <dgm:cxn modelId="{CA287DEC-FEA9-438B-BAA8-9492AE715E52}" type="presParOf" srcId="{FE977EB0-8D5E-451A-94E9-4C8C2A70023F}" destId="{EBAB1FA5-F476-43EE-A11C-D2E02ED33B2D}" srcOrd="1" destOrd="0" presId="urn:microsoft.com/office/officeart/2005/8/layout/vList5"/>
    <dgm:cxn modelId="{791D01CC-6320-4E25-AD7C-BE354E2D9E80}" type="presParOf" srcId="{7C42B124-A171-446B-8490-57BEBD25EF26}" destId="{D673353D-BB3A-40DC-875F-ECEBE78A9AA0}" srcOrd="1" destOrd="0" presId="urn:microsoft.com/office/officeart/2005/8/layout/vList5"/>
    <dgm:cxn modelId="{511EB1B6-038A-42DA-8114-7593716FDEFA}" type="presParOf" srcId="{7C42B124-A171-446B-8490-57BEBD25EF26}" destId="{F327019B-2131-4630-90F2-9F409000F2C7}" srcOrd="2" destOrd="0" presId="urn:microsoft.com/office/officeart/2005/8/layout/vList5"/>
    <dgm:cxn modelId="{20688697-0A4C-4DD5-96A1-B6C8DC8CA0F3}" type="presParOf" srcId="{F327019B-2131-4630-90F2-9F409000F2C7}" destId="{7AF9477B-A6D9-4514-BBAB-9F23228C53A4}" srcOrd="0" destOrd="0" presId="urn:microsoft.com/office/officeart/2005/8/layout/vList5"/>
    <dgm:cxn modelId="{C0E29731-436D-4177-ACE2-F7B9CC256F21}" type="presParOf" srcId="{F327019B-2131-4630-90F2-9F409000F2C7}" destId="{6006C4F1-CE18-439C-A593-4D2B32E02499}" srcOrd="1" destOrd="0" presId="urn:microsoft.com/office/officeart/2005/8/layout/vList5"/>
    <dgm:cxn modelId="{4F39D521-32B8-414D-9A77-15B0EAC560E4}" type="presParOf" srcId="{7C42B124-A171-446B-8490-57BEBD25EF26}" destId="{B2E36769-6C45-4993-8F03-CFC8D0FB06D6}" srcOrd="3" destOrd="0" presId="urn:microsoft.com/office/officeart/2005/8/layout/vList5"/>
    <dgm:cxn modelId="{C35DE4A6-36EF-4DB3-87BF-967B99E06B64}" type="presParOf" srcId="{7C42B124-A171-446B-8490-57BEBD25EF26}" destId="{A0896CEC-17B4-4DA3-BE8F-BC60A219CAC5}" srcOrd="4" destOrd="0" presId="urn:microsoft.com/office/officeart/2005/8/layout/vList5"/>
    <dgm:cxn modelId="{C1E7E795-814B-4E45-8B37-B31BE27DC8A2}" type="presParOf" srcId="{A0896CEC-17B4-4DA3-BE8F-BC60A219CAC5}" destId="{CE787EA7-B0CE-40A1-A45E-75B069B34F56}" srcOrd="0" destOrd="0" presId="urn:microsoft.com/office/officeart/2005/8/layout/vList5"/>
    <dgm:cxn modelId="{7535B742-A1B3-4CC1-8925-C12CEC8DB6BA}" type="presParOf" srcId="{A0896CEC-17B4-4DA3-BE8F-BC60A219CAC5}" destId="{695E217D-14B7-44DA-AB7C-57EA2C9C334E}" srcOrd="1" destOrd="0" presId="urn:microsoft.com/office/officeart/2005/8/layout/vList5"/>
    <dgm:cxn modelId="{95C715C9-AEA2-4F1E-9CD1-4506CBDDA67C}" type="presParOf" srcId="{7C42B124-A171-446B-8490-57BEBD25EF26}" destId="{3CFC3E3C-0AB3-41F3-A2FA-7EA92CF37E69}" srcOrd="5" destOrd="0" presId="urn:microsoft.com/office/officeart/2005/8/layout/vList5"/>
    <dgm:cxn modelId="{20CC54FA-1F56-41CC-A218-B16314E2E852}" type="presParOf" srcId="{7C42B124-A171-446B-8490-57BEBD25EF26}" destId="{28E8E3B2-3307-40E7-848D-0748083B7F8E}" srcOrd="6" destOrd="0" presId="urn:microsoft.com/office/officeart/2005/8/layout/vList5"/>
    <dgm:cxn modelId="{D4CF84A5-E6B0-4F40-94A1-AD3A63224A47}" type="presParOf" srcId="{28E8E3B2-3307-40E7-848D-0748083B7F8E}" destId="{07C3C081-FCE5-4EB9-B41C-8D7A1AD44A68}" srcOrd="0" destOrd="0" presId="urn:microsoft.com/office/officeart/2005/8/layout/vList5"/>
    <dgm:cxn modelId="{625649D1-D795-444D-9872-EE353FCACCE7}" type="presParOf" srcId="{28E8E3B2-3307-40E7-848D-0748083B7F8E}" destId="{CA7CB917-7636-4813-BCB3-470AD53C67BE}" srcOrd="1" destOrd="0" presId="urn:microsoft.com/office/officeart/2005/8/layout/vList5"/>
    <dgm:cxn modelId="{AE48875D-13D3-4895-909A-31D1CFBA27EB}" type="presParOf" srcId="{7C42B124-A171-446B-8490-57BEBD25EF26}" destId="{5100F318-3FBA-465D-B64D-23E3F04FC9B8}" srcOrd="7" destOrd="0" presId="urn:microsoft.com/office/officeart/2005/8/layout/vList5"/>
    <dgm:cxn modelId="{BF119C24-77E4-4AED-826B-5BD23EA2EAED}" type="presParOf" srcId="{7C42B124-A171-446B-8490-57BEBD25EF26}" destId="{43D10259-F602-4C9E-94E7-A8DF4835573C}" srcOrd="8" destOrd="0" presId="urn:microsoft.com/office/officeart/2005/8/layout/vList5"/>
    <dgm:cxn modelId="{23CD2D4C-59D8-49D1-8722-859BAA04E3AC}" type="presParOf" srcId="{43D10259-F602-4C9E-94E7-A8DF4835573C}" destId="{6C11479A-E100-4EB8-AA44-8677A5B7DEF5}" srcOrd="0" destOrd="0" presId="urn:microsoft.com/office/officeart/2005/8/layout/vList5"/>
    <dgm:cxn modelId="{FF0653DF-3CA6-41C9-81A4-1A984FB6EE16}" type="presParOf" srcId="{43D10259-F602-4C9E-94E7-A8DF4835573C}" destId="{460CB4E8-0931-4BAA-B384-25BA7EE58191}" srcOrd="1" destOrd="0" presId="urn:microsoft.com/office/officeart/2005/8/layout/vList5"/>
    <dgm:cxn modelId="{BFD35546-61BF-4B51-812B-9FE6E366E37C}" type="presParOf" srcId="{7C42B124-A171-446B-8490-57BEBD25EF26}" destId="{53D7F42B-478D-4899-86AE-085F17350586}" srcOrd="9" destOrd="0" presId="urn:microsoft.com/office/officeart/2005/8/layout/vList5"/>
    <dgm:cxn modelId="{FC492F7A-BD48-4146-90BC-7B0C1A0A3A29}" type="presParOf" srcId="{7C42B124-A171-446B-8490-57BEBD25EF26}" destId="{D58AE688-1B15-449F-9D05-7FCFB545FCFE}" srcOrd="10" destOrd="0" presId="urn:microsoft.com/office/officeart/2005/8/layout/vList5"/>
    <dgm:cxn modelId="{BA58A0AB-C870-4F4A-941C-C74649DC43FD}" type="presParOf" srcId="{D58AE688-1B15-449F-9D05-7FCFB545FCFE}" destId="{3952827F-FC86-4461-AA54-4F0E92867A75}" srcOrd="0" destOrd="0" presId="urn:microsoft.com/office/officeart/2005/8/layout/vList5"/>
    <dgm:cxn modelId="{2ED63EE5-23D9-4FBF-A595-B8105105CF2A}" type="presParOf" srcId="{D58AE688-1B15-449F-9D05-7FCFB545FCFE}" destId="{BF13FBA4-82D2-4708-B30D-25B3541CB517}" srcOrd="1" destOrd="0" presId="urn:microsoft.com/office/officeart/2005/8/layout/vList5"/>
    <dgm:cxn modelId="{07814FE8-83A5-4369-A16C-B0669CEE1784}" type="presParOf" srcId="{7C42B124-A171-446B-8490-57BEBD25EF26}" destId="{8231798F-ADE8-4B15-81C1-142AE21B687A}" srcOrd="11" destOrd="0" presId="urn:microsoft.com/office/officeart/2005/8/layout/vList5"/>
    <dgm:cxn modelId="{C4DCCDCE-87E3-4884-A650-4500060C8ACC}" type="presParOf" srcId="{7C42B124-A171-446B-8490-57BEBD25EF26}" destId="{ADDCB14A-1FAC-4870-B439-12EE4B352038}" srcOrd="12" destOrd="0" presId="urn:microsoft.com/office/officeart/2005/8/layout/vList5"/>
    <dgm:cxn modelId="{C1731161-BB0D-4278-819F-3BB6E7E77C02}" type="presParOf" srcId="{ADDCB14A-1FAC-4870-B439-12EE4B352038}" destId="{E17A3B89-68CF-4D50-A933-1F4F884DD75E}" srcOrd="0" destOrd="0" presId="urn:microsoft.com/office/officeart/2005/8/layout/vList5"/>
    <dgm:cxn modelId="{5DB8A205-6479-4816-B180-A7823F93BD14}" type="presParOf" srcId="{ADDCB14A-1FAC-4870-B439-12EE4B352038}" destId="{9A2B2426-B9E0-4E89-AC0A-E1A6874AAB5F}"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3A4F78E-765B-4BDF-8416-0EBAAA51A743}" type="doc">
      <dgm:prSet loTypeId="urn:microsoft.com/office/officeart/2005/8/layout/vList4" loCatId="list" qsTypeId="urn:microsoft.com/office/officeart/2005/8/quickstyle/3d4" qsCatId="3D" csTypeId="urn:microsoft.com/office/officeart/2005/8/colors/accent2_1" csCatId="accent2" phldr="1"/>
      <dgm:spPr/>
      <dgm:t>
        <a:bodyPr/>
        <a:lstStyle/>
        <a:p>
          <a:endParaRPr lang="zh-CN" altLang="en-US"/>
        </a:p>
      </dgm:t>
    </dgm:pt>
    <dgm:pt modelId="{ACC5719B-C696-49D4-84C3-65022C81B61E}">
      <dgm:prSet phldrT="[文本]" custT="1"/>
      <dgm:spPr/>
      <dgm:t>
        <a:bodyPr/>
        <a:lstStyle/>
        <a:p>
          <a:r>
            <a:rPr lang="zh-CN" altLang="en-US" sz="1600" b="1" dirty="0" smtClean="0"/>
            <a:t>引言部分、主体部分、结论部分齐全。 “引言”、“结论”可以作为章标题，</a:t>
          </a:r>
          <a:r>
            <a:rPr lang="zh-CN" altLang="en-US" sz="1600" b="1" dirty="0" smtClean="0">
              <a:solidFill>
                <a:srgbClr val="FF0000"/>
              </a:solidFill>
            </a:rPr>
            <a:t>“主体”、“正文”等措词不能作为章标题。</a:t>
          </a:r>
          <a:endParaRPr lang="zh-CN" altLang="en-US" sz="1600" b="1" dirty="0">
            <a:solidFill>
              <a:srgbClr val="FF0000"/>
            </a:solidFill>
          </a:endParaRPr>
        </a:p>
      </dgm:t>
    </dgm:pt>
    <dgm:pt modelId="{D42F27BA-C077-451B-8562-52E25934CE92}" type="parTrans" cxnId="{13E9FF82-19F6-4E31-AB7E-2F697688C190}">
      <dgm:prSet/>
      <dgm:spPr/>
      <dgm:t>
        <a:bodyPr/>
        <a:lstStyle/>
        <a:p>
          <a:endParaRPr lang="zh-CN" altLang="en-US"/>
        </a:p>
      </dgm:t>
    </dgm:pt>
    <dgm:pt modelId="{F4F25292-8D8D-4F8A-9492-265C15344A54}" type="sibTrans" cxnId="{13E9FF82-19F6-4E31-AB7E-2F697688C190}">
      <dgm:prSet/>
      <dgm:spPr/>
      <dgm:t>
        <a:bodyPr/>
        <a:lstStyle/>
        <a:p>
          <a:endParaRPr lang="zh-CN" altLang="en-US"/>
        </a:p>
      </dgm:t>
    </dgm:pt>
    <dgm:pt modelId="{A34470A0-27F8-4152-85E6-8B0CAA9C4877}">
      <dgm:prSet phldrT="[文本]" custT="1"/>
      <dgm:spPr/>
      <dgm:t>
        <a:bodyPr/>
        <a:lstStyle/>
        <a:p>
          <a:r>
            <a:rPr lang="zh-CN" altLang="en-US" sz="1600" b="1" dirty="0" smtClean="0"/>
            <a:t>建议文中不使用“本项目”、“本课题”、“项目（课题）组”等字眼，改用</a:t>
          </a:r>
          <a:r>
            <a:rPr lang="zh-CN" altLang="en-US" sz="1600" b="1" dirty="0" smtClean="0">
              <a:solidFill>
                <a:srgbClr val="FF0000"/>
              </a:solidFill>
            </a:rPr>
            <a:t>“本研究”或“本报告”</a:t>
          </a:r>
          <a:r>
            <a:rPr lang="zh-CN" altLang="en-US" sz="1600" b="1" dirty="0" smtClean="0"/>
            <a:t>等措辞。</a:t>
          </a:r>
        </a:p>
      </dgm:t>
    </dgm:pt>
    <dgm:pt modelId="{2A3CD03B-BEE5-4B52-8693-BF2EB5D1B3AE}" type="parTrans" cxnId="{1EE50C31-027B-4C90-8487-C55D0FBEB7B5}">
      <dgm:prSet/>
      <dgm:spPr/>
      <dgm:t>
        <a:bodyPr/>
        <a:lstStyle/>
        <a:p>
          <a:endParaRPr lang="zh-CN" altLang="en-US"/>
        </a:p>
      </dgm:t>
    </dgm:pt>
    <dgm:pt modelId="{4E92F76E-F18F-49F0-B605-3B7835B654C2}" type="sibTrans" cxnId="{1EE50C31-027B-4C90-8487-C55D0FBEB7B5}">
      <dgm:prSet/>
      <dgm:spPr/>
      <dgm:t>
        <a:bodyPr/>
        <a:lstStyle/>
        <a:p>
          <a:endParaRPr lang="zh-CN" altLang="en-US"/>
        </a:p>
      </dgm:t>
    </dgm:pt>
    <dgm:pt modelId="{F0D46B75-C65E-428F-8A88-782A126EEFB0}">
      <dgm:prSet phldrT="[文本]" custT="1"/>
      <dgm:spPr/>
      <dgm:t>
        <a:bodyPr/>
        <a:lstStyle/>
        <a:p>
          <a:r>
            <a:rPr lang="zh-CN" altLang="en-US" sz="1600" b="1" dirty="0" smtClean="0">
              <a:solidFill>
                <a:srgbClr val="FF0000"/>
              </a:solidFill>
            </a:rPr>
            <a:t>正文不宜有有关人才、专利、论文、组织管理、财务等方面的内容。</a:t>
          </a:r>
        </a:p>
      </dgm:t>
    </dgm:pt>
    <dgm:pt modelId="{5F80831E-14E3-4599-B325-F25285F0153B}" type="parTrans" cxnId="{2B02DB2A-BF55-4337-946E-9D2EA2DD5B8C}">
      <dgm:prSet/>
      <dgm:spPr/>
      <dgm:t>
        <a:bodyPr/>
        <a:lstStyle/>
        <a:p>
          <a:endParaRPr lang="zh-CN" altLang="en-US"/>
        </a:p>
      </dgm:t>
    </dgm:pt>
    <dgm:pt modelId="{E46A0090-7CC2-4A5C-92DD-3E30F92CD54A}" type="sibTrans" cxnId="{2B02DB2A-BF55-4337-946E-9D2EA2DD5B8C}">
      <dgm:prSet/>
      <dgm:spPr/>
      <dgm:t>
        <a:bodyPr/>
        <a:lstStyle/>
        <a:p>
          <a:endParaRPr lang="zh-CN" altLang="en-US"/>
        </a:p>
      </dgm:t>
    </dgm:pt>
    <dgm:pt modelId="{8A0ECA09-B249-4AE8-8801-8C0184D5AD72}">
      <dgm:prSet phldrT="[文本]" custT="1"/>
      <dgm:spPr/>
      <dgm:t>
        <a:bodyPr/>
        <a:lstStyle/>
        <a:p>
          <a:r>
            <a:rPr lang="zh-CN" altLang="en-US" sz="1600" b="1" dirty="0" smtClean="0"/>
            <a:t>引言部分可以“引言”、“研究概述”、“总论”等为标题或另立更贴切的标题。引言主要概括介绍有关研究背景、目的、内容、预期目标、技术指标、技术路线等。</a:t>
          </a:r>
        </a:p>
      </dgm:t>
    </dgm:pt>
    <dgm:pt modelId="{822D2670-A58F-4B2E-B649-08820CE1A886}" type="parTrans" cxnId="{9B687498-B636-4CFF-9202-C818CE865C64}">
      <dgm:prSet/>
      <dgm:spPr/>
      <dgm:t>
        <a:bodyPr/>
        <a:lstStyle/>
        <a:p>
          <a:endParaRPr lang="zh-CN" altLang="en-US"/>
        </a:p>
      </dgm:t>
    </dgm:pt>
    <dgm:pt modelId="{0ED58ACF-EC9E-4677-B39A-7F2932011791}" type="sibTrans" cxnId="{9B687498-B636-4CFF-9202-C818CE865C64}">
      <dgm:prSet/>
      <dgm:spPr/>
      <dgm:t>
        <a:bodyPr/>
        <a:lstStyle/>
        <a:p>
          <a:endParaRPr lang="zh-CN" altLang="en-US"/>
        </a:p>
      </dgm:t>
    </dgm:pt>
    <dgm:pt modelId="{BAF0749B-39B7-472D-A062-1438091FB6E3}">
      <dgm:prSet phldrT="[文本]" custT="1"/>
      <dgm:spPr/>
      <dgm:t>
        <a:bodyPr/>
        <a:lstStyle/>
        <a:p>
          <a:r>
            <a:rPr lang="zh-CN" altLang="en-US" sz="1600" b="1" dirty="0" smtClean="0"/>
            <a:t>主体部分应针对主要研究内容中各个技术点，自拟标题，按照研究流程或技术点，分章节论述。</a:t>
          </a:r>
        </a:p>
      </dgm:t>
    </dgm:pt>
    <dgm:pt modelId="{93814815-D207-4C52-9F03-8F0C4DD9BCF2}" type="parTrans" cxnId="{C6182938-E018-40CA-B4B3-7D04B4A1A689}">
      <dgm:prSet/>
      <dgm:spPr/>
      <dgm:t>
        <a:bodyPr/>
        <a:lstStyle/>
        <a:p>
          <a:endParaRPr lang="zh-CN" altLang="en-US"/>
        </a:p>
      </dgm:t>
    </dgm:pt>
    <dgm:pt modelId="{E391F428-5819-497C-B6AB-A5234B2C78A3}" type="sibTrans" cxnId="{C6182938-E018-40CA-B4B3-7D04B4A1A689}">
      <dgm:prSet/>
      <dgm:spPr/>
      <dgm:t>
        <a:bodyPr/>
        <a:lstStyle/>
        <a:p>
          <a:endParaRPr lang="zh-CN" altLang="en-US"/>
        </a:p>
      </dgm:t>
    </dgm:pt>
    <dgm:pt modelId="{9C3BEBCE-28DE-4E03-B709-BBB1F8645591}">
      <dgm:prSet phldrT="[文本]" custT="1"/>
      <dgm:spPr/>
      <dgm:t>
        <a:bodyPr/>
        <a:lstStyle/>
        <a:p>
          <a:r>
            <a:rPr lang="zh-CN" altLang="en-US" sz="1600" b="1" dirty="0" smtClean="0"/>
            <a:t>结论部分可以“结论”或者“结论与建议”作为章标题。归纳有关研究成果、研究发现、创新点，以及问题、经验和建议等内容，可以包括研究成果的作用、影响，应用前景、效益分析等内容。</a:t>
          </a:r>
        </a:p>
      </dgm:t>
    </dgm:pt>
    <dgm:pt modelId="{59C0C429-E6E6-4B21-96B0-B2992FED63B2}" type="parTrans" cxnId="{892FD3A5-6330-44EF-A305-99B3536512B2}">
      <dgm:prSet/>
      <dgm:spPr/>
      <dgm:t>
        <a:bodyPr/>
        <a:lstStyle/>
        <a:p>
          <a:endParaRPr lang="zh-CN" altLang="en-US"/>
        </a:p>
      </dgm:t>
    </dgm:pt>
    <dgm:pt modelId="{FA0B61A2-95C7-477E-80EC-3DDD080701F6}" type="sibTrans" cxnId="{892FD3A5-6330-44EF-A305-99B3536512B2}">
      <dgm:prSet/>
      <dgm:spPr/>
      <dgm:t>
        <a:bodyPr/>
        <a:lstStyle/>
        <a:p>
          <a:endParaRPr lang="zh-CN" altLang="en-US"/>
        </a:p>
      </dgm:t>
    </dgm:pt>
    <dgm:pt modelId="{C6C72B20-9C91-4495-BF12-4F529DF664F6}" type="pres">
      <dgm:prSet presAssocID="{73A4F78E-765B-4BDF-8416-0EBAAA51A743}" presName="linear" presStyleCnt="0">
        <dgm:presLayoutVars>
          <dgm:dir/>
          <dgm:resizeHandles val="exact"/>
        </dgm:presLayoutVars>
      </dgm:prSet>
      <dgm:spPr/>
      <dgm:t>
        <a:bodyPr/>
        <a:lstStyle/>
        <a:p>
          <a:endParaRPr lang="zh-CN" altLang="en-US"/>
        </a:p>
      </dgm:t>
    </dgm:pt>
    <dgm:pt modelId="{51722F2C-6867-43F2-8014-CCDBC5F192C1}" type="pres">
      <dgm:prSet presAssocID="{ACC5719B-C696-49D4-84C3-65022C81B61E}" presName="comp" presStyleCnt="0"/>
      <dgm:spPr/>
    </dgm:pt>
    <dgm:pt modelId="{40CD1E61-A713-4B4C-824F-F26EED807C3D}" type="pres">
      <dgm:prSet presAssocID="{ACC5719B-C696-49D4-84C3-65022C81B61E}" presName="box" presStyleLbl="node1" presStyleIdx="0" presStyleCnt="6"/>
      <dgm:spPr/>
      <dgm:t>
        <a:bodyPr/>
        <a:lstStyle/>
        <a:p>
          <a:endParaRPr lang="zh-CN" altLang="en-US"/>
        </a:p>
      </dgm:t>
    </dgm:pt>
    <dgm:pt modelId="{8A102B8B-B3A4-4725-A51A-81CE7952D996}" type="pres">
      <dgm:prSet presAssocID="{ACC5719B-C696-49D4-84C3-65022C81B61E}" presName="img" presStyleLbl="fgImgPlace1" presStyleIdx="0" presStyleCnt="6" custScaleX="78958"/>
      <dgm:spPr>
        <a:blipFill rotWithShape="0">
          <a:blip xmlns:r="http://schemas.openxmlformats.org/officeDocument/2006/relationships" r:embed="rId1"/>
          <a:stretch>
            <a:fillRect/>
          </a:stretch>
        </a:blipFill>
      </dgm:spPr>
      <dgm:t>
        <a:bodyPr/>
        <a:lstStyle/>
        <a:p>
          <a:endParaRPr lang="zh-CN" altLang="en-US"/>
        </a:p>
      </dgm:t>
    </dgm:pt>
    <dgm:pt modelId="{8AAF833B-5317-4D00-A789-DC02FF3FBE59}" type="pres">
      <dgm:prSet presAssocID="{ACC5719B-C696-49D4-84C3-65022C81B61E}" presName="text" presStyleLbl="node1" presStyleIdx="0" presStyleCnt="6">
        <dgm:presLayoutVars>
          <dgm:bulletEnabled val="1"/>
        </dgm:presLayoutVars>
      </dgm:prSet>
      <dgm:spPr/>
      <dgm:t>
        <a:bodyPr/>
        <a:lstStyle/>
        <a:p>
          <a:endParaRPr lang="zh-CN" altLang="en-US"/>
        </a:p>
      </dgm:t>
    </dgm:pt>
    <dgm:pt modelId="{1BDF2116-1A4C-4E5D-B8D6-946BC7C13BD6}" type="pres">
      <dgm:prSet presAssocID="{F4F25292-8D8D-4F8A-9492-265C15344A54}" presName="spacer" presStyleCnt="0"/>
      <dgm:spPr/>
    </dgm:pt>
    <dgm:pt modelId="{0B152E5F-9B28-46AF-8900-6552B369DC70}" type="pres">
      <dgm:prSet presAssocID="{A34470A0-27F8-4152-85E6-8B0CAA9C4877}" presName="comp" presStyleCnt="0"/>
      <dgm:spPr/>
    </dgm:pt>
    <dgm:pt modelId="{EC9BED6E-86AC-4C74-8D68-F253684B123C}" type="pres">
      <dgm:prSet presAssocID="{A34470A0-27F8-4152-85E6-8B0CAA9C4877}" presName="box" presStyleLbl="node1" presStyleIdx="1" presStyleCnt="6"/>
      <dgm:spPr/>
      <dgm:t>
        <a:bodyPr/>
        <a:lstStyle/>
        <a:p>
          <a:endParaRPr lang="zh-CN" altLang="en-US"/>
        </a:p>
      </dgm:t>
    </dgm:pt>
    <dgm:pt modelId="{D348F946-B247-406A-8CF5-BEA6B50F92B6}" type="pres">
      <dgm:prSet presAssocID="{A34470A0-27F8-4152-85E6-8B0CAA9C4877}" presName="img" presStyleLbl="fgImgPlace1" presStyleIdx="1" presStyleCnt="6" custScaleX="78958"/>
      <dgm:spPr>
        <a:blipFill rotWithShape="0">
          <a:blip xmlns:r="http://schemas.openxmlformats.org/officeDocument/2006/relationships" r:embed="rId1"/>
          <a:stretch>
            <a:fillRect/>
          </a:stretch>
        </a:blipFill>
      </dgm:spPr>
      <dgm:t>
        <a:bodyPr/>
        <a:lstStyle/>
        <a:p>
          <a:endParaRPr lang="zh-CN" altLang="en-US"/>
        </a:p>
      </dgm:t>
    </dgm:pt>
    <dgm:pt modelId="{046E937B-C24F-4BEC-81AD-D35400E7300F}" type="pres">
      <dgm:prSet presAssocID="{A34470A0-27F8-4152-85E6-8B0CAA9C4877}" presName="text" presStyleLbl="node1" presStyleIdx="1" presStyleCnt="6">
        <dgm:presLayoutVars>
          <dgm:bulletEnabled val="1"/>
        </dgm:presLayoutVars>
      </dgm:prSet>
      <dgm:spPr/>
      <dgm:t>
        <a:bodyPr/>
        <a:lstStyle/>
        <a:p>
          <a:endParaRPr lang="zh-CN" altLang="en-US"/>
        </a:p>
      </dgm:t>
    </dgm:pt>
    <dgm:pt modelId="{831B62B9-B2D9-4AF1-B54A-9A174F7F70A8}" type="pres">
      <dgm:prSet presAssocID="{4E92F76E-F18F-49F0-B605-3B7835B654C2}" presName="spacer" presStyleCnt="0"/>
      <dgm:spPr/>
    </dgm:pt>
    <dgm:pt modelId="{8AE21C45-AEE5-42AA-B4BD-00BB8B97FA87}" type="pres">
      <dgm:prSet presAssocID="{F0D46B75-C65E-428F-8A88-782A126EEFB0}" presName="comp" presStyleCnt="0"/>
      <dgm:spPr/>
    </dgm:pt>
    <dgm:pt modelId="{B750254E-B166-46DF-ACE4-09E5E89A0383}" type="pres">
      <dgm:prSet presAssocID="{F0D46B75-C65E-428F-8A88-782A126EEFB0}" presName="box" presStyleLbl="node1" presStyleIdx="2" presStyleCnt="6"/>
      <dgm:spPr/>
      <dgm:t>
        <a:bodyPr/>
        <a:lstStyle/>
        <a:p>
          <a:endParaRPr lang="zh-CN" altLang="en-US"/>
        </a:p>
      </dgm:t>
    </dgm:pt>
    <dgm:pt modelId="{D30AD02E-DD52-47BC-964D-11CF1263E625}" type="pres">
      <dgm:prSet presAssocID="{F0D46B75-C65E-428F-8A88-782A126EEFB0}" presName="img" presStyleLbl="fgImgPlace1" presStyleIdx="2" presStyleCnt="6" custScaleX="78958"/>
      <dgm:spPr>
        <a:blipFill rotWithShape="0">
          <a:blip xmlns:r="http://schemas.openxmlformats.org/officeDocument/2006/relationships" r:embed="rId1"/>
          <a:stretch>
            <a:fillRect/>
          </a:stretch>
        </a:blipFill>
      </dgm:spPr>
      <dgm:t>
        <a:bodyPr/>
        <a:lstStyle/>
        <a:p>
          <a:endParaRPr lang="zh-CN" altLang="en-US"/>
        </a:p>
      </dgm:t>
    </dgm:pt>
    <dgm:pt modelId="{A4CFA7A8-FD63-4A50-9231-1F0BE57C97F8}" type="pres">
      <dgm:prSet presAssocID="{F0D46B75-C65E-428F-8A88-782A126EEFB0}" presName="text" presStyleLbl="node1" presStyleIdx="2" presStyleCnt="6">
        <dgm:presLayoutVars>
          <dgm:bulletEnabled val="1"/>
        </dgm:presLayoutVars>
      </dgm:prSet>
      <dgm:spPr/>
      <dgm:t>
        <a:bodyPr/>
        <a:lstStyle/>
        <a:p>
          <a:endParaRPr lang="zh-CN" altLang="en-US"/>
        </a:p>
      </dgm:t>
    </dgm:pt>
    <dgm:pt modelId="{CA2D82F9-F042-4B69-BC8C-56C719E98CC4}" type="pres">
      <dgm:prSet presAssocID="{E46A0090-7CC2-4A5C-92DD-3E30F92CD54A}" presName="spacer" presStyleCnt="0"/>
      <dgm:spPr/>
    </dgm:pt>
    <dgm:pt modelId="{B7C64456-9322-407E-AB0E-B585BC169BCE}" type="pres">
      <dgm:prSet presAssocID="{8A0ECA09-B249-4AE8-8801-8C0184D5AD72}" presName="comp" presStyleCnt="0"/>
      <dgm:spPr/>
    </dgm:pt>
    <dgm:pt modelId="{C046314A-9A80-4763-AC10-84A5511D06FE}" type="pres">
      <dgm:prSet presAssocID="{8A0ECA09-B249-4AE8-8801-8C0184D5AD72}" presName="box" presStyleLbl="node1" presStyleIdx="3" presStyleCnt="6" custScaleY="143997"/>
      <dgm:spPr/>
      <dgm:t>
        <a:bodyPr/>
        <a:lstStyle/>
        <a:p>
          <a:endParaRPr lang="zh-CN" altLang="en-US"/>
        </a:p>
      </dgm:t>
    </dgm:pt>
    <dgm:pt modelId="{689D7646-5F0B-478C-A68E-7D4D72ECE93E}" type="pres">
      <dgm:prSet presAssocID="{8A0ECA09-B249-4AE8-8801-8C0184D5AD72}" presName="img" presStyleLbl="fgImgPlace1" presStyleIdx="3" presStyleCnt="6" custScaleX="78958"/>
      <dgm:spPr>
        <a:blipFill rotWithShape="0">
          <a:blip xmlns:r="http://schemas.openxmlformats.org/officeDocument/2006/relationships" r:embed="rId1"/>
          <a:stretch>
            <a:fillRect/>
          </a:stretch>
        </a:blipFill>
      </dgm:spPr>
      <dgm:t>
        <a:bodyPr/>
        <a:lstStyle/>
        <a:p>
          <a:endParaRPr lang="zh-CN" altLang="en-US"/>
        </a:p>
      </dgm:t>
    </dgm:pt>
    <dgm:pt modelId="{B037FFE4-D5CC-47E3-9537-A2F117053179}" type="pres">
      <dgm:prSet presAssocID="{8A0ECA09-B249-4AE8-8801-8C0184D5AD72}" presName="text" presStyleLbl="node1" presStyleIdx="3" presStyleCnt="6">
        <dgm:presLayoutVars>
          <dgm:bulletEnabled val="1"/>
        </dgm:presLayoutVars>
      </dgm:prSet>
      <dgm:spPr/>
      <dgm:t>
        <a:bodyPr/>
        <a:lstStyle/>
        <a:p>
          <a:endParaRPr lang="zh-CN" altLang="en-US"/>
        </a:p>
      </dgm:t>
    </dgm:pt>
    <dgm:pt modelId="{94DEFAC3-A323-4FD6-97FE-340557AC4B8E}" type="pres">
      <dgm:prSet presAssocID="{0ED58ACF-EC9E-4677-B39A-7F2932011791}" presName="spacer" presStyleCnt="0"/>
      <dgm:spPr/>
    </dgm:pt>
    <dgm:pt modelId="{639F93C1-81D5-4DEA-9A15-C26D9A5BF460}" type="pres">
      <dgm:prSet presAssocID="{BAF0749B-39B7-472D-A062-1438091FB6E3}" presName="comp" presStyleCnt="0"/>
      <dgm:spPr/>
    </dgm:pt>
    <dgm:pt modelId="{A064ED34-6F1B-4B08-9D9F-FA8037EB65D7}" type="pres">
      <dgm:prSet presAssocID="{BAF0749B-39B7-472D-A062-1438091FB6E3}" presName="box" presStyleLbl="node1" presStyleIdx="4" presStyleCnt="6"/>
      <dgm:spPr/>
      <dgm:t>
        <a:bodyPr/>
        <a:lstStyle/>
        <a:p>
          <a:endParaRPr lang="zh-CN" altLang="en-US"/>
        </a:p>
      </dgm:t>
    </dgm:pt>
    <dgm:pt modelId="{07C48473-6E9B-4B09-B47E-879FEBC78337}" type="pres">
      <dgm:prSet presAssocID="{BAF0749B-39B7-472D-A062-1438091FB6E3}" presName="img" presStyleLbl="fgImgPlace1" presStyleIdx="4" presStyleCnt="6" custScaleX="78958"/>
      <dgm:spPr>
        <a:blipFill rotWithShape="0">
          <a:blip xmlns:r="http://schemas.openxmlformats.org/officeDocument/2006/relationships" r:embed="rId1"/>
          <a:stretch>
            <a:fillRect/>
          </a:stretch>
        </a:blipFill>
      </dgm:spPr>
      <dgm:t>
        <a:bodyPr/>
        <a:lstStyle/>
        <a:p>
          <a:endParaRPr lang="zh-CN" altLang="en-US"/>
        </a:p>
      </dgm:t>
    </dgm:pt>
    <dgm:pt modelId="{227E832C-9922-41F7-86F1-CCC670892050}" type="pres">
      <dgm:prSet presAssocID="{BAF0749B-39B7-472D-A062-1438091FB6E3}" presName="text" presStyleLbl="node1" presStyleIdx="4" presStyleCnt="6">
        <dgm:presLayoutVars>
          <dgm:bulletEnabled val="1"/>
        </dgm:presLayoutVars>
      </dgm:prSet>
      <dgm:spPr/>
      <dgm:t>
        <a:bodyPr/>
        <a:lstStyle/>
        <a:p>
          <a:endParaRPr lang="zh-CN" altLang="en-US"/>
        </a:p>
      </dgm:t>
    </dgm:pt>
    <dgm:pt modelId="{1F640B9F-DE6E-44C6-AC9C-B5A8822375E0}" type="pres">
      <dgm:prSet presAssocID="{E391F428-5819-497C-B6AB-A5234B2C78A3}" presName="spacer" presStyleCnt="0"/>
      <dgm:spPr/>
    </dgm:pt>
    <dgm:pt modelId="{553D34BF-EFD3-42B6-95D6-3C8AD2044A90}" type="pres">
      <dgm:prSet presAssocID="{9C3BEBCE-28DE-4E03-B709-BBB1F8645591}" presName="comp" presStyleCnt="0"/>
      <dgm:spPr/>
    </dgm:pt>
    <dgm:pt modelId="{45B61B5B-4433-492F-B1CA-D9B693A5F75D}" type="pres">
      <dgm:prSet presAssocID="{9C3BEBCE-28DE-4E03-B709-BBB1F8645591}" presName="box" presStyleLbl="node1" presStyleIdx="5" presStyleCnt="6" custScaleY="135508"/>
      <dgm:spPr/>
      <dgm:t>
        <a:bodyPr/>
        <a:lstStyle/>
        <a:p>
          <a:endParaRPr lang="zh-CN" altLang="en-US"/>
        </a:p>
      </dgm:t>
    </dgm:pt>
    <dgm:pt modelId="{C38E8CC6-1247-4350-B4D7-CEDA22B8C678}" type="pres">
      <dgm:prSet presAssocID="{9C3BEBCE-28DE-4E03-B709-BBB1F8645591}" presName="img" presStyleLbl="fgImgPlace1" presStyleIdx="5" presStyleCnt="6" custScaleX="78958"/>
      <dgm:spPr>
        <a:blipFill rotWithShape="0">
          <a:blip xmlns:r="http://schemas.openxmlformats.org/officeDocument/2006/relationships" r:embed="rId1"/>
          <a:stretch>
            <a:fillRect/>
          </a:stretch>
        </a:blipFill>
      </dgm:spPr>
      <dgm:t>
        <a:bodyPr/>
        <a:lstStyle/>
        <a:p>
          <a:endParaRPr lang="zh-CN" altLang="en-US"/>
        </a:p>
      </dgm:t>
    </dgm:pt>
    <dgm:pt modelId="{914B15ED-03F6-49EA-B6B9-87E8ABC20FA3}" type="pres">
      <dgm:prSet presAssocID="{9C3BEBCE-28DE-4E03-B709-BBB1F8645591}" presName="text" presStyleLbl="node1" presStyleIdx="5" presStyleCnt="6">
        <dgm:presLayoutVars>
          <dgm:bulletEnabled val="1"/>
        </dgm:presLayoutVars>
      </dgm:prSet>
      <dgm:spPr/>
      <dgm:t>
        <a:bodyPr/>
        <a:lstStyle/>
        <a:p>
          <a:endParaRPr lang="zh-CN" altLang="en-US"/>
        </a:p>
      </dgm:t>
    </dgm:pt>
  </dgm:ptLst>
  <dgm:cxnLst>
    <dgm:cxn modelId="{2B02DB2A-BF55-4337-946E-9D2EA2DD5B8C}" srcId="{73A4F78E-765B-4BDF-8416-0EBAAA51A743}" destId="{F0D46B75-C65E-428F-8A88-782A126EEFB0}" srcOrd="2" destOrd="0" parTransId="{5F80831E-14E3-4599-B325-F25285F0153B}" sibTransId="{E46A0090-7CC2-4A5C-92DD-3E30F92CD54A}"/>
    <dgm:cxn modelId="{C6182938-E018-40CA-B4B3-7D04B4A1A689}" srcId="{73A4F78E-765B-4BDF-8416-0EBAAA51A743}" destId="{BAF0749B-39B7-472D-A062-1438091FB6E3}" srcOrd="4" destOrd="0" parTransId="{93814815-D207-4C52-9F03-8F0C4DD9BCF2}" sibTransId="{E391F428-5819-497C-B6AB-A5234B2C78A3}"/>
    <dgm:cxn modelId="{EE4C9245-074F-46EE-897B-5777FD6E2843}" type="presOf" srcId="{BAF0749B-39B7-472D-A062-1438091FB6E3}" destId="{227E832C-9922-41F7-86F1-CCC670892050}" srcOrd="1" destOrd="0" presId="urn:microsoft.com/office/officeart/2005/8/layout/vList4"/>
    <dgm:cxn modelId="{0050514F-3369-4CE1-AAFD-4EC286AD6DD6}" type="presOf" srcId="{F0D46B75-C65E-428F-8A88-782A126EEFB0}" destId="{B750254E-B166-46DF-ACE4-09E5E89A0383}" srcOrd="0" destOrd="0" presId="urn:microsoft.com/office/officeart/2005/8/layout/vList4"/>
    <dgm:cxn modelId="{B1042ECD-09CA-492F-AD5F-270684D26F4F}" type="presOf" srcId="{ACC5719B-C696-49D4-84C3-65022C81B61E}" destId="{40CD1E61-A713-4B4C-824F-F26EED807C3D}" srcOrd="0" destOrd="0" presId="urn:microsoft.com/office/officeart/2005/8/layout/vList4"/>
    <dgm:cxn modelId="{1EE50C31-027B-4C90-8487-C55D0FBEB7B5}" srcId="{73A4F78E-765B-4BDF-8416-0EBAAA51A743}" destId="{A34470A0-27F8-4152-85E6-8B0CAA9C4877}" srcOrd="1" destOrd="0" parTransId="{2A3CD03B-BEE5-4B52-8693-BF2EB5D1B3AE}" sibTransId="{4E92F76E-F18F-49F0-B605-3B7835B654C2}"/>
    <dgm:cxn modelId="{892FD3A5-6330-44EF-A305-99B3536512B2}" srcId="{73A4F78E-765B-4BDF-8416-0EBAAA51A743}" destId="{9C3BEBCE-28DE-4E03-B709-BBB1F8645591}" srcOrd="5" destOrd="0" parTransId="{59C0C429-E6E6-4B21-96B0-B2992FED63B2}" sibTransId="{FA0B61A2-95C7-477E-80EC-3DDD080701F6}"/>
    <dgm:cxn modelId="{23E86D2A-1831-40A6-A2F1-15BAE6C83DD0}" type="presOf" srcId="{9C3BEBCE-28DE-4E03-B709-BBB1F8645591}" destId="{45B61B5B-4433-492F-B1CA-D9B693A5F75D}" srcOrd="0" destOrd="0" presId="urn:microsoft.com/office/officeart/2005/8/layout/vList4"/>
    <dgm:cxn modelId="{565541B2-BF72-4312-A75C-753FEAD3E9C8}" type="presOf" srcId="{9C3BEBCE-28DE-4E03-B709-BBB1F8645591}" destId="{914B15ED-03F6-49EA-B6B9-87E8ABC20FA3}" srcOrd="1" destOrd="0" presId="urn:microsoft.com/office/officeart/2005/8/layout/vList4"/>
    <dgm:cxn modelId="{B71E46DF-2D75-4432-9C51-15987AC29C8A}" type="presOf" srcId="{F0D46B75-C65E-428F-8A88-782A126EEFB0}" destId="{A4CFA7A8-FD63-4A50-9231-1F0BE57C97F8}" srcOrd="1" destOrd="0" presId="urn:microsoft.com/office/officeart/2005/8/layout/vList4"/>
    <dgm:cxn modelId="{EB686090-9350-4CE6-AD89-DCF66F73FFE7}" type="presOf" srcId="{A34470A0-27F8-4152-85E6-8B0CAA9C4877}" destId="{EC9BED6E-86AC-4C74-8D68-F253684B123C}" srcOrd="0" destOrd="0" presId="urn:microsoft.com/office/officeart/2005/8/layout/vList4"/>
    <dgm:cxn modelId="{13E9FF82-19F6-4E31-AB7E-2F697688C190}" srcId="{73A4F78E-765B-4BDF-8416-0EBAAA51A743}" destId="{ACC5719B-C696-49D4-84C3-65022C81B61E}" srcOrd="0" destOrd="0" parTransId="{D42F27BA-C077-451B-8562-52E25934CE92}" sibTransId="{F4F25292-8D8D-4F8A-9492-265C15344A54}"/>
    <dgm:cxn modelId="{C007A514-169E-4ACD-97E4-A4AB99EB2556}" type="presOf" srcId="{ACC5719B-C696-49D4-84C3-65022C81B61E}" destId="{8AAF833B-5317-4D00-A789-DC02FF3FBE59}" srcOrd="1" destOrd="0" presId="urn:microsoft.com/office/officeart/2005/8/layout/vList4"/>
    <dgm:cxn modelId="{CB5F5676-DBB3-4B08-9A5E-216EB50679FA}" type="presOf" srcId="{BAF0749B-39B7-472D-A062-1438091FB6E3}" destId="{A064ED34-6F1B-4B08-9D9F-FA8037EB65D7}" srcOrd="0" destOrd="0" presId="urn:microsoft.com/office/officeart/2005/8/layout/vList4"/>
    <dgm:cxn modelId="{16763C8B-E33D-4185-8EBD-D63B1F01D709}" type="presOf" srcId="{73A4F78E-765B-4BDF-8416-0EBAAA51A743}" destId="{C6C72B20-9C91-4495-BF12-4F529DF664F6}" srcOrd="0" destOrd="0" presId="urn:microsoft.com/office/officeart/2005/8/layout/vList4"/>
    <dgm:cxn modelId="{899C8B2B-3DEB-4E1C-AB90-93E314DC45C6}" type="presOf" srcId="{A34470A0-27F8-4152-85E6-8B0CAA9C4877}" destId="{046E937B-C24F-4BEC-81AD-D35400E7300F}" srcOrd="1" destOrd="0" presId="urn:microsoft.com/office/officeart/2005/8/layout/vList4"/>
    <dgm:cxn modelId="{D81FCDB6-BBBE-48E0-937E-64E7E4D3048E}" type="presOf" srcId="{8A0ECA09-B249-4AE8-8801-8C0184D5AD72}" destId="{C046314A-9A80-4763-AC10-84A5511D06FE}" srcOrd="0" destOrd="0" presId="urn:microsoft.com/office/officeart/2005/8/layout/vList4"/>
    <dgm:cxn modelId="{9B687498-B636-4CFF-9202-C818CE865C64}" srcId="{73A4F78E-765B-4BDF-8416-0EBAAA51A743}" destId="{8A0ECA09-B249-4AE8-8801-8C0184D5AD72}" srcOrd="3" destOrd="0" parTransId="{822D2670-A58F-4B2E-B649-08820CE1A886}" sibTransId="{0ED58ACF-EC9E-4677-B39A-7F2932011791}"/>
    <dgm:cxn modelId="{6BC53B35-B955-4A63-955B-0188A5E52E63}" type="presOf" srcId="{8A0ECA09-B249-4AE8-8801-8C0184D5AD72}" destId="{B037FFE4-D5CC-47E3-9537-A2F117053179}" srcOrd="1" destOrd="0" presId="urn:microsoft.com/office/officeart/2005/8/layout/vList4"/>
    <dgm:cxn modelId="{4DE1685C-2B07-4100-9F4F-B84E91FFE314}" type="presParOf" srcId="{C6C72B20-9C91-4495-BF12-4F529DF664F6}" destId="{51722F2C-6867-43F2-8014-CCDBC5F192C1}" srcOrd="0" destOrd="0" presId="urn:microsoft.com/office/officeart/2005/8/layout/vList4"/>
    <dgm:cxn modelId="{A2903578-2F60-487F-98EE-2A15EB446284}" type="presParOf" srcId="{51722F2C-6867-43F2-8014-CCDBC5F192C1}" destId="{40CD1E61-A713-4B4C-824F-F26EED807C3D}" srcOrd="0" destOrd="0" presId="urn:microsoft.com/office/officeart/2005/8/layout/vList4"/>
    <dgm:cxn modelId="{A6B04DC9-629B-4A08-AC7C-346AF6E00137}" type="presParOf" srcId="{51722F2C-6867-43F2-8014-CCDBC5F192C1}" destId="{8A102B8B-B3A4-4725-A51A-81CE7952D996}" srcOrd="1" destOrd="0" presId="urn:microsoft.com/office/officeart/2005/8/layout/vList4"/>
    <dgm:cxn modelId="{15FB0DBF-4DA8-4B2B-B1EF-9C7EA1DAB4C1}" type="presParOf" srcId="{51722F2C-6867-43F2-8014-CCDBC5F192C1}" destId="{8AAF833B-5317-4D00-A789-DC02FF3FBE59}" srcOrd="2" destOrd="0" presId="urn:microsoft.com/office/officeart/2005/8/layout/vList4"/>
    <dgm:cxn modelId="{6D0B17AD-E74F-4953-B1BD-DDB45C8E61F1}" type="presParOf" srcId="{C6C72B20-9C91-4495-BF12-4F529DF664F6}" destId="{1BDF2116-1A4C-4E5D-B8D6-946BC7C13BD6}" srcOrd="1" destOrd="0" presId="urn:microsoft.com/office/officeart/2005/8/layout/vList4"/>
    <dgm:cxn modelId="{CB80B1D0-0F08-4B99-996E-38073B3AB60B}" type="presParOf" srcId="{C6C72B20-9C91-4495-BF12-4F529DF664F6}" destId="{0B152E5F-9B28-46AF-8900-6552B369DC70}" srcOrd="2" destOrd="0" presId="urn:microsoft.com/office/officeart/2005/8/layout/vList4"/>
    <dgm:cxn modelId="{EBC95F57-8C9A-47E1-9123-F51EE1D5255A}" type="presParOf" srcId="{0B152E5F-9B28-46AF-8900-6552B369DC70}" destId="{EC9BED6E-86AC-4C74-8D68-F253684B123C}" srcOrd="0" destOrd="0" presId="urn:microsoft.com/office/officeart/2005/8/layout/vList4"/>
    <dgm:cxn modelId="{054024BB-AC2F-40C3-8672-8E53591802CB}" type="presParOf" srcId="{0B152E5F-9B28-46AF-8900-6552B369DC70}" destId="{D348F946-B247-406A-8CF5-BEA6B50F92B6}" srcOrd="1" destOrd="0" presId="urn:microsoft.com/office/officeart/2005/8/layout/vList4"/>
    <dgm:cxn modelId="{01D26DEC-0357-49B7-BF19-E2A24BC16652}" type="presParOf" srcId="{0B152E5F-9B28-46AF-8900-6552B369DC70}" destId="{046E937B-C24F-4BEC-81AD-D35400E7300F}" srcOrd="2" destOrd="0" presId="urn:microsoft.com/office/officeart/2005/8/layout/vList4"/>
    <dgm:cxn modelId="{BB0B7C74-8EBF-4F41-8127-FF9E2C0CCD95}" type="presParOf" srcId="{C6C72B20-9C91-4495-BF12-4F529DF664F6}" destId="{831B62B9-B2D9-4AF1-B54A-9A174F7F70A8}" srcOrd="3" destOrd="0" presId="urn:microsoft.com/office/officeart/2005/8/layout/vList4"/>
    <dgm:cxn modelId="{C0099113-3EA3-4340-8747-FA187203B918}" type="presParOf" srcId="{C6C72B20-9C91-4495-BF12-4F529DF664F6}" destId="{8AE21C45-AEE5-42AA-B4BD-00BB8B97FA87}" srcOrd="4" destOrd="0" presId="urn:microsoft.com/office/officeart/2005/8/layout/vList4"/>
    <dgm:cxn modelId="{969AC519-5AC5-4677-A836-F1D94C1BEB78}" type="presParOf" srcId="{8AE21C45-AEE5-42AA-B4BD-00BB8B97FA87}" destId="{B750254E-B166-46DF-ACE4-09E5E89A0383}" srcOrd="0" destOrd="0" presId="urn:microsoft.com/office/officeart/2005/8/layout/vList4"/>
    <dgm:cxn modelId="{9E86228B-8A3B-4071-85E1-22ED1B40BE02}" type="presParOf" srcId="{8AE21C45-AEE5-42AA-B4BD-00BB8B97FA87}" destId="{D30AD02E-DD52-47BC-964D-11CF1263E625}" srcOrd="1" destOrd="0" presId="urn:microsoft.com/office/officeart/2005/8/layout/vList4"/>
    <dgm:cxn modelId="{4BFDE6B3-17E4-4467-B835-C334B11A523C}" type="presParOf" srcId="{8AE21C45-AEE5-42AA-B4BD-00BB8B97FA87}" destId="{A4CFA7A8-FD63-4A50-9231-1F0BE57C97F8}" srcOrd="2" destOrd="0" presId="urn:microsoft.com/office/officeart/2005/8/layout/vList4"/>
    <dgm:cxn modelId="{1E15EDD7-7FED-4447-991A-78595B62729B}" type="presParOf" srcId="{C6C72B20-9C91-4495-BF12-4F529DF664F6}" destId="{CA2D82F9-F042-4B69-BC8C-56C719E98CC4}" srcOrd="5" destOrd="0" presId="urn:microsoft.com/office/officeart/2005/8/layout/vList4"/>
    <dgm:cxn modelId="{C831A3ED-0D80-4833-BAD5-519BFC766E9E}" type="presParOf" srcId="{C6C72B20-9C91-4495-BF12-4F529DF664F6}" destId="{B7C64456-9322-407E-AB0E-B585BC169BCE}" srcOrd="6" destOrd="0" presId="urn:microsoft.com/office/officeart/2005/8/layout/vList4"/>
    <dgm:cxn modelId="{AB4E92FE-A477-4624-A5B2-ED287B9A4BAF}" type="presParOf" srcId="{B7C64456-9322-407E-AB0E-B585BC169BCE}" destId="{C046314A-9A80-4763-AC10-84A5511D06FE}" srcOrd="0" destOrd="0" presId="urn:microsoft.com/office/officeart/2005/8/layout/vList4"/>
    <dgm:cxn modelId="{D783CD29-7FE1-43ED-9269-B58F1376DE3E}" type="presParOf" srcId="{B7C64456-9322-407E-AB0E-B585BC169BCE}" destId="{689D7646-5F0B-478C-A68E-7D4D72ECE93E}" srcOrd="1" destOrd="0" presId="urn:microsoft.com/office/officeart/2005/8/layout/vList4"/>
    <dgm:cxn modelId="{5A58939D-20D3-4C8D-835D-28C900DBD000}" type="presParOf" srcId="{B7C64456-9322-407E-AB0E-B585BC169BCE}" destId="{B037FFE4-D5CC-47E3-9537-A2F117053179}" srcOrd="2" destOrd="0" presId="urn:microsoft.com/office/officeart/2005/8/layout/vList4"/>
    <dgm:cxn modelId="{CFDA6995-C3DE-45A5-B956-BA436CCA58FF}" type="presParOf" srcId="{C6C72B20-9C91-4495-BF12-4F529DF664F6}" destId="{94DEFAC3-A323-4FD6-97FE-340557AC4B8E}" srcOrd="7" destOrd="0" presId="urn:microsoft.com/office/officeart/2005/8/layout/vList4"/>
    <dgm:cxn modelId="{F0972556-A863-4F4E-9380-BEDCA41295C3}" type="presParOf" srcId="{C6C72B20-9C91-4495-BF12-4F529DF664F6}" destId="{639F93C1-81D5-4DEA-9A15-C26D9A5BF460}" srcOrd="8" destOrd="0" presId="urn:microsoft.com/office/officeart/2005/8/layout/vList4"/>
    <dgm:cxn modelId="{167D8689-8024-4E17-BACB-2D47BA135122}" type="presParOf" srcId="{639F93C1-81D5-4DEA-9A15-C26D9A5BF460}" destId="{A064ED34-6F1B-4B08-9D9F-FA8037EB65D7}" srcOrd="0" destOrd="0" presId="urn:microsoft.com/office/officeart/2005/8/layout/vList4"/>
    <dgm:cxn modelId="{8EA527B7-8272-4394-95F5-0FD703BC4B0D}" type="presParOf" srcId="{639F93C1-81D5-4DEA-9A15-C26D9A5BF460}" destId="{07C48473-6E9B-4B09-B47E-879FEBC78337}" srcOrd="1" destOrd="0" presId="urn:microsoft.com/office/officeart/2005/8/layout/vList4"/>
    <dgm:cxn modelId="{AC895732-5B40-4FFC-9C76-B4F0AEB2829A}" type="presParOf" srcId="{639F93C1-81D5-4DEA-9A15-C26D9A5BF460}" destId="{227E832C-9922-41F7-86F1-CCC670892050}" srcOrd="2" destOrd="0" presId="urn:microsoft.com/office/officeart/2005/8/layout/vList4"/>
    <dgm:cxn modelId="{70D51C11-E489-4AE4-ACED-4A0C9EA08698}" type="presParOf" srcId="{C6C72B20-9C91-4495-BF12-4F529DF664F6}" destId="{1F640B9F-DE6E-44C6-AC9C-B5A8822375E0}" srcOrd="9" destOrd="0" presId="urn:microsoft.com/office/officeart/2005/8/layout/vList4"/>
    <dgm:cxn modelId="{4278094C-99E6-4D30-946A-1296C81E498D}" type="presParOf" srcId="{C6C72B20-9C91-4495-BF12-4F529DF664F6}" destId="{553D34BF-EFD3-42B6-95D6-3C8AD2044A90}" srcOrd="10" destOrd="0" presId="urn:microsoft.com/office/officeart/2005/8/layout/vList4"/>
    <dgm:cxn modelId="{1D6B8899-BBD1-4872-A6A7-1411C3444114}" type="presParOf" srcId="{553D34BF-EFD3-42B6-95D6-3C8AD2044A90}" destId="{45B61B5B-4433-492F-B1CA-D9B693A5F75D}" srcOrd="0" destOrd="0" presId="urn:microsoft.com/office/officeart/2005/8/layout/vList4"/>
    <dgm:cxn modelId="{DD2B65B4-E7D4-4D63-9D30-BB5590787DCA}" type="presParOf" srcId="{553D34BF-EFD3-42B6-95D6-3C8AD2044A90}" destId="{C38E8CC6-1247-4350-B4D7-CEDA22B8C678}" srcOrd="1" destOrd="0" presId="urn:microsoft.com/office/officeart/2005/8/layout/vList4"/>
    <dgm:cxn modelId="{CC537CC0-3ADD-44FE-BD17-5243A68B402F}" type="presParOf" srcId="{553D34BF-EFD3-42B6-95D6-3C8AD2044A90}" destId="{914B15ED-03F6-49EA-B6B9-87E8ABC20FA3}" srcOrd="2" destOrd="0" presId="urn:microsoft.com/office/officeart/2005/8/layout/vList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D495E9E-7C7E-4460-B9B7-6A803F823EA5}" type="doc">
      <dgm:prSet loTypeId="urn:microsoft.com/office/officeart/2005/8/layout/hierarchy1" loCatId="hierarchy" qsTypeId="urn:microsoft.com/office/officeart/2005/8/quickstyle/simple1" qsCatId="simple" csTypeId="urn:microsoft.com/office/officeart/2005/8/colors/accent0_3" csCatId="mainScheme" phldr="1"/>
      <dgm:spPr/>
      <dgm:t>
        <a:bodyPr/>
        <a:lstStyle/>
        <a:p>
          <a:endParaRPr lang="zh-CN" altLang="en-US"/>
        </a:p>
      </dgm:t>
    </dgm:pt>
    <dgm:pt modelId="{22AD6DC4-BAAC-42C6-9FF7-C9CC562429D6}">
      <dgm:prSet phldrT="[文本]" custT="1"/>
      <dgm:spPr/>
      <dgm:t>
        <a:bodyPr/>
        <a:lstStyle/>
        <a:p>
          <a:r>
            <a:rPr lang="zh-CN" altLang="en-US" sz="1800" dirty="0" smtClean="0">
              <a:latin typeface="黑体" pitchFamily="49" charset="-122"/>
              <a:ea typeface="黑体" pitchFamily="49" charset="-122"/>
            </a:rPr>
            <a:t>立项报告</a:t>
          </a:r>
          <a:endParaRPr lang="zh-CN" altLang="en-US" sz="1800" dirty="0">
            <a:latin typeface="黑体" pitchFamily="49" charset="-122"/>
            <a:ea typeface="黑体" pitchFamily="49" charset="-122"/>
          </a:endParaRPr>
        </a:p>
      </dgm:t>
    </dgm:pt>
    <dgm:pt modelId="{D72FC2BA-8AE7-4E43-8697-570026C7E1BD}" type="parTrans" cxnId="{B14DFB08-8594-4FF2-8B87-7BF124F0DEDD}">
      <dgm:prSet/>
      <dgm:spPr/>
      <dgm:t>
        <a:bodyPr/>
        <a:lstStyle/>
        <a:p>
          <a:endParaRPr lang="zh-CN" altLang="en-US"/>
        </a:p>
      </dgm:t>
    </dgm:pt>
    <dgm:pt modelId="{9D92342D-FBFF-4910-B49F-161E0D9B02CC}" type="sibTrans" cxnId="{B14DFB08-8594-4FF2-8B87-7BF124F0DEDD}">
      <dgm:prSet/>
      <dgm:spPr/>
      <dgm:t>
        <a:bodyPr/>
        <a:lstStyle/>
        <a:p>
          <a:endParaRPr lang="zh-CN" altLang="en-US"/>
        </a:p>
      </dgm:t>
    </dgm:pt>
    <dgm:pt modelId="{1724A446-EF78-4989-B78B-EE761F7850A7}">
      <dgm:prSet phldrT="[文本]" custT="1"/>
      <dgm:spPr/>
      <dgm:t>
        <a:bodyPr/>
        <a:lstStyle/>
        <a:p>
          <a:r>
            <a:rPr lang="en-US" altLang="zh-CN" sz="1600" b="1" dirty="0" smtClean="0">
              <a:latin typeface="+mn-ea"/>
              <a:ea typeface="+mn-ea"/>
            </a:rPr>
            <a:t>1 </a:t>
          </a:r>
          <a:r>
            <a:rPr lang="zh-CN" altLang="en-US" sz="1600" b="1" dirty="0" smtClean="0">
              <a:latin typeface="+mn-ea"/>
              <a:ea typeface="+mn-ea"/>
            </a:rPr>
            <a:t>立项依据</a:t>
          </a:r>
          <a:endParaRPr lang="zh-CN" altLang="en-US" sz="1600" dirty="0">
            <a:latin typeface="+mn-ea"/>
            <a:ea typeface="+mn-ea"/>
          </a:endParaRPr>
        </a:p>
      </dgm:t>
    </dgm:pt>
    <dgm:pt modelId="{075CBB69-00A4-4F74-82EA-264DBC778E48}" type="parTrans" cxnId="{6A452841-82F9-49AF-B9CE-0661595B45CA}">
      <dgm:prSet/>
      <dgm:spPr/>
      <dgm:t>
        <a:bodyPr/>
        <a:lstStyle/>
        <a:p>
          <a:endParaRPr lang="zh-CN" altLang="en-US"/>
        </a:p>
      </dgm:t>
    </dgm:pt>
    <dgm:pt modelId="{6A66C1FE-5D39-4059-A2F3-5FCE0AA9007B}" type="sibTrans" cxnId="{6A452841-82F9-49AF-B9CE-0661595B45CA}">
      <dgm:prSet/>
      <dgm:spPr/>
      <dgm:t>
        <a:bodyPr/>
        <a:lstStyle/>
        <a:p>
          <a:endParaRPr lang="zh-CN" altLang="en-US"/>
        </a:p>
      </dgm:t>
    </dgm:pt>
    <dgm:pt modelId="{7D7EB1F0-9331-4DC0-94F4-C580A8E69AF5}">
      <dgm:prSet phldrT="[文本]" custT="1"/>
      <dgm:spPr/>
      <dgm:t>
        <a:bodyPr/>
        <a:lstStyle/>
        <a:p>
          <a:r>
            <a:rPr lang="en-US" altLang="zh-CN" sz="1200" dirty="0" smtClean="0">
              <a:latin typeface="+mn-ea"/>
              <a:ea typeface="+mn-ea"/>
            </a:rPr>
            <a:t>1.1</a:t>
          </a:r>
          <a:r>
            <a:rPr lang="zh-CN" altLang="en-US" sz="1200" dirty="0" smtClean="0">
              <a:latin typeface="+mn-ea"/>
              <a:ea typeface="+mn-ea"/>
            </a:rPr>
            <a:t>研究意义</a:t>
          </a:r>
          <a:endParaRPr lang="zh-CN" altLang="en-US" sz="1200" dirty="0">
            <a:latin typeface="+mn-ea"/>
            <a:ea typeface="+mn-ea"/>
          </a:endParaRPr>
        </a:p>
      </dgm:t>
    </dgm:pt>
    <dgm:pt modelId="{EA9A2707-7626-493D-A922-655BA3E2F6FD}" type="parTrans" cxnId="{4370846D-928A-4431-B7F4-5165088FE6C9}">
      <dgm:prSet/>
      <dgm:spPr/>
      <dgm:t>
        <a:bodyPr/>
        <a:lstStyle/>
        <a:p>
          <a:endParaRPr lang="zh-CN" altLang="en-US"/>
        </a:p>
      </dgm:t>
    </dgm:pt>
    <dgm:pt modelId="{4D6FB955-E7F0-411F-A790-ED6436299400}" type="sibTrans" cxnId="{4370846D-928A-4431-B7F4-5165088FE6C9}">
      <dgm:prSet/>
      <dgm:spPr/>
      <dgm:t>
        <a:bodyPr/>
        <a:lstStyle/>
        <a:p>
          <a:endParaRPr lang="zh-CN" altLang="en-US"/>
        </a:p>
      </dgm:t>
    </dgm:pt>
    <dgm:pt modelId="{696059D3-8E5E-4685-A70A-57A92D0F69EC}">
      <dgm:prSet phldrT="[文本]" custT="1"/>
      <dgm:spPr/>
      <dgm:t>
        <a:bodyPr/>
        <a:lstStyle/>
        <a:p>
          <a:r>
            <a:rPr lang="en-US" altLang="zh-CN" sz="1200" dirty="0" smtClean="0">
              <a:latin typeface="+mn-ea"/>
              <a:ea typeface="+mn-ea"/>
            </a:rPr>
            <a:t>1.2</a:t>
          </a:r>
          <a:r>
            <a:rPr lang="zh-CN" altLang="en-US" sz="1200" dirty="0" smtClean="0">
              <a:latin typeface="+mn-ea"/>
              <a:ea typeface="+mn-ea"/>
            </a:rPr>
            <a:t>国内外研究现状</a:t>
          </a:r>
        </a:p>
      </dgm:t>
    </dgm:pt>
    <dgm:pt modelId="{48241F12-C4D4-4B4F-A859-B90D2437AFBA}" type="parTrans" cxnId="{79DCE111-4EA7-4BF2-BAF4-A54992A22862}">
      <dgm:prSet/>
      <dgm:spPr/>
      <dgm:t>
        <a:bodyPr/>
        <a:lstStyle/>
        <a:p>
          <a:endParaRPr lang="zh-CN" altLang="en-US"/>
        </a:p>
      </dgm:t>
    </dgm:pt>
    <dgm:pt modelId="{52B09343-4001-4FC5-8CFD-474A7AEA6D29}" type="sibTrans" cxnId="{79DCE111-4EA7-4BF2-BAF4-A54992A22862}">
      <dgm:prSet/>
      <dgm:spPr/>
      <dgm:t>
        <a:bodyPr/>
        <a:lstStyle/>
        <a:p>
          <a:endParaRPr lang="zh-CN" altLang="en-US"/>
        </a:p>
      </dgm:t>
    </dgm:pt>
    <dgm:pt modelId="{1715CC28-A291-4F35-9F93-A22E99A6FE51}">
      <dgm:prSet phldrT="[文本]" custT="1"/>
      <dgm:spPr/>
      <dgm:t>
        <a:bodyPr/>
        <a:lstStyle/>
        <a:p>
          <a:r>
            <a:rPr lang="en-US" altLang="zh-CN" sz="1600" b="1" dirty="0" smtClean="0">
              <a:latin typeface="+mn-ea"/>
              <a:ea typeface="+mn-ea"/>
            </a:rPr>
            <a:t>2 </a:t>
          </a:r>
          <a:r>
            <a:rPr lang="zh-CN" altLang="en-US" sz="1600" b="1" dirty="0" smtClean="0">
              <a:latin typeface="+mn-ea"/>
              <a:ea typeface="+mn-ea"/>
            </a:rPr>
            <a:t>研究方案</a:t>
          </a:r>
        </a:p>
      </dgm:t>
    </dgm:pt>
    <dgm:pt modelId="{CE4C0A0C-A49D-41DE-8FEF-EEF99066AD7A}" type="parTrans" cxnId="{AB0F6F4F-FCE8-4503-B7B4-66A6142E1DE8}">
      <dgm:prSet/>
      <dgm:spPr/>
      <dgm:t>
        <a:bodyPr/>
        <a:lstStyle/>
        <a:p>
          <a:endParaRPr lang="zh-CN" altLang="en-US"/>
        </a:p>
      </dgm:t>
    </dgm:pt>
    <dgm:pt modelId="{FDB53F36-DF89-4C9D-BB31-7140AD571C41}" type="sibTrans" cxnId="{AB0F6F4F-FCE8-4503-B7B4-66A6142E1DE8}">
      <dgm:prSet/>
      <dgm:spPr/>
      <dgm:t>
        <a:bodyPr/>
        <a:lstStyle/>
        <a:p>
          <a:endParaRPr lang="zh-CN" altLang="en-US"/>
        </a:p>
      </dgm:t>
    </dgm:pt>
    <dgm:pt modelId="{AD05AD74-1CD5-4178-AE2F-0199A50744F7}">
      <dgm:prSet phldrT="[文本]" custT="1"/>
      <dgm:spPr/>
      <dgm:t>
        <a:bodyPr/>
        <a:lstStyle/>
        <a:p>
          <a:r>
            <a:rPr lang="en-US" altLang="zh-CN" sz="1200" dirty="0" smtClean="0">
              <a:latin typeface="+mn-ea"/>
              <a:ea typeface="+mn-ea"/>
            </a:rPr>
            <a:t>3.1</a:t>
          </a:r>
          <a:r>
            <a:rPr lang="zh-CN" altLang="en-US" sz="1200" dirty="0" smtClean="0">
              <a:latin typeface="+mn-ea"/>
              <a:ea typeface="+mn-ea"/>
            </a:rPr>
            <a:t>本研究的特色及主要创新</a:t>
          </a:r>
          <a:r>
            <a:rPr lang="zh-CN" altLang="en-US" sz="1100" dirty="0" smtClean="0"/>
            <a:t>点</a:t>
          </a:r>
          <a:endParaRPr lang="zh-CN" altLang="en-US" sz="1100" dirty="0"/>
        </a:p>
      </dgm:t>
    </dgm:pt>
    <dgm:pt modelId="{FA9E27EC-713A-4532-9EEA-E589B952E207}" type="parTrans" cxnId="{4B0EC5B2-A3E3-45FA-8FD3-AA2050C4CAFF}">
      <dgm:prSet/>
      <dgm:spPr/>
      <dgm:t>
        <a:bodyPr/>
        <a:lstStyle/>
        <a:p>
          <a:endParaRPr lang="zh-CN" altLang="en-US"/>
        </a:p>
      </dgm:t>
    </dgm:pt>
    <dgm:pt modelId="{19B54EDB-F8FF-41C7-A8C0-3B1206584409}" type="sibTrans" cxnId="{4B0EC5B2-A3E3-45FA-8FD3-AA2050C4CAFF}">
      <dgm:prSet/>
      <dgm:spPr/>
      <dgm:t>
        <a:bodyPr/>
        <a:lstStyle/>
        <a:p>
          <a:endParaRPr lang="zh-CN" altLang="en-US"/>
        </a:p>
      </dgm:t>
    </dgm:pt>
    <dgm:pt modelId="{8F96C67B-6AD6-496D-89C3-E6B50AF9747B}">
      <dgm:prSet phldrT="[文本]" custT="1"/>
      <dgm:spPr/>
      <dgm:t>
        <a:bodyPr/>
        <a:lstStyle/>
        <a:p>
          <a:r>
            <a:rPr lang="en-US" altLang="zh-CN" sz="1600" b="1" smtClean="0">
              <a:latin typeface="+mn-ea"/>
              <a:ea typeface="+mn-ea"/>
            </a:rPr>
            <a:t>3 </a:t>
          </a:r>
          <a:r>
            <a:rPr lang="zh-CN" altLang="en-US" sz="1600" b="1" smtClean="0">
              <a:latin typeface="+mn-ea"/>
              <a:ea typeface="+mn-ea"/>
            </a:rPr>
            <a:t>结论</a:t>
          </a:r>
          <a:endParaRPr lang="zh-CN" altLang="en-US" sz="1600" b="1" dirty="0" smtClean="0">
            <a:latin typeface="+mn-ea"/>
            <a:ea typeface="+mn-ea"/>
          </a:endParaRPr>
        </a:p>
      </dgm:t>
    </dgm:pt>
    <dgm:pt modelId="{DCDDD287-B549-4BFF-8DAF-2750215872B3}" type="parTrans" cxnId="{EA206D0B-D2F6-44CA-95E2-FBDEE8689409}">
      <dgm:prSet/>
      <dgm:spPr/>
      <dgm:t>
        <a:bodyPr/>
        <a:lstStyle/>
        <a:p>
          <a:endParaRPr lang="zh-CN" altLang="en-US"/>
        </a:p>
      </dgm:t>
    </dgm:pt>
    <dgm:pt modelId="{326AC297-0F68-4DC4-B552-E3D8FBF8FDDD}" type="sibTrans" cxnId="{EA206D0B-D2F6-44CA-95E2-FBDEE8689409}">
      <dgm:prSet/>
      <dgm:spPr/>
      <dgm:t>
        <a:bodyPr/>
        <a:lstStyle/>
        <a:p>
          <a:endParaRPr lang="zh-CN" altLang="en-US"/>
        </a:p>
      </dgm:t>
    </dgm:pt>
    <dgm:pt modelId="{4F3B5B50-1EEB-4B2A-8531-34035CCA6C43}">
      <dgm:prSet phldrT="[文本]" custT="1"/>
      <dgm:spPr/>
      <dgm:t>
        <a:bodyPr/>
        <a:lstStyle/>
        <a:p>
          <a:r>
            <a:rPr lang="en-US" altLang="zh-CN" sz="1200" dirty="0" smtClean="0">
              <a:latin typeface="+mn-ea"/>
              <a:ea typeface="+mn-ea"/>
            </a:rPr>
            <a:t>1.3</a:t>
          </a:r>
          <a:r>
            <a:rPr lang="zh-CN" altLang="en-US" sz="1200" dirty="0" smtClean="0">
              <a:latin typeface="+mn-ea"/>
              <a:ea typeface="+mn-ea"/>
            </a:rPr>
            <a:t>本项目的创新之处</a:t>
          </a:r>
        </a:p>
      </dgm:t>
    </dgm:pt>
    <dgm:pt modelId="{BE3026AA-5444-4B8C-AB4F-2FA4B53067E0}" type="parTrans" cxnId="{6ADB2904-4A3F-43A9-942B-3B8DC16F6B26}">
      <dgm:prSet/>
      <dgm:spPr/>
      <dgm:t>
        <a:bodyPr/>
        <a:lstStyle/>
        <a:p>
          <a:endParaRPr lang="zh-CN" altLang="en-US"/>
        </a:p>
      </dgm:t>
    </dgm:pt>
    <dgm:pt modelId="{3B3F74B6-F163-4134-8111-C24B4898D9B0}" type="sibTrans" cxnId="{6ADB2904-4A3F-43A9-942B-3B8DC16F6B26}">
      <dgm:prSet/>
      <dgm:spPr/>
      <dgm:t>
        <a:bodyPr/>
        <a:lstStyle/>
        <a:p>
          <a:endParaRPr lang="zh-CN" altLang="en-US"/>
        </a:p>
      </dgm:t>
    </dgm:pt>
    <dgm:pt modelId="{5011427C-43ED-4F91-9F25-903C717B6685}">
      <dgm:prSet phldrT="[文本]" custT="1"/>
      <dgm:spPr/>
      <dgm:t>
        <a:bodyPr/>
        <a:lstStyle/>
        <a:p>
          <a:r>
            <a:rPr lang="en-US" altLang="zh-CN" sz="1200" dirty="0" smtClean="0">
              <a:latin typeface="+mn-ea"/>
              <a:ea typeface="+mn-ea"/>
            </a:rPr>
            <a:t>2.3</a:t>
          </a:r>
          <a:r>
            <a:rPr lang="zh-CN" altLang="en-US" sz="1200" dirty="0" smtClean="0">
              <a:latin typeface="+mn-ea"/>
              <a:ea typeface="+mn-ea"/>
            </a:rPr>
            <a:t>研究计划的总体进度及安排</a:t>
          </a:r>
        </a:p>
      </dgm:t>
    </dgm:pt>
    <dgm:pt modelId="{A6E02001-A898-4013-9817-BE8DCF4FA007}" type="parTrans" cxnId="{CA3C2015-4517-46B5-8AB8-255001460ED2}">
      <dgm:prSet/>
      <dgm:spPr/>
      <dgm:t>
        <a:bodyPr/>
        <a:lstStyle/>
        <a:p>
          <a:endParaRPr lang="zh-CN" altLang="en-US"/>
        </a:p>
      </dgm:t>
    </dgm:pt>
    <dgm:pt modelId="{D5DC801C-9B1C-4D4A-AECD-B6DA344C1358}" type="sibTrans" cxnId="{CA3C2015-4517-46B5-8AB8-255001460ED2}">
      <dgm:prSet/>
      <dgm:spPr/>
      <dgm:t>
        <a:bodyPr/>
        <a:lstStyle/>
        <a:p>
          <a:endParaRPr lang="zh-CN" altLang="en-US"/>
        </a:p>
      </dgm:t>
    </dgm:pt>
    <dgm:pt modelId="{724F312D-4EA7-4ACD-B31A-C0701A203B78}">
      <dgm:prSet phldrT="[文本]" custT="1"/>
      <dgm:spPr/>
      <dgm:t>
        <a:bodyPr/>
        <a:lstStyle/>
        <a:p>
          <a:r>
            <a:rPr lang="en-US" altLang="zh-CN" sz="1200" dirty="0" smtClean="0">
              <a:latin typeface="+mn-ea"/>
              <a:ea typeface="+mn-ea"/>
            </a:rPr>
            <a:t>2.1</a:t>
          </a:r>
          <a:r>
            <a:rPr lang="zh-CN" altLang="en-US" sz="1200" dirty="0" smtClean="0">
              <a:latin typeface="+mn-ea"/>
              <a:ea typeface="+mn-ea"/>
            </a:rPr>
            <a:t>研究内容、研究目标和拟解决的关键科学问题</a:t>
          </a:r>
        </a:p>
      </dgm:t>
    </dgm:pt>
    <dgm:pt modelId="{2D1BDFA4-192D-4F48-934B-D33765AC6935}" type="parTrans" cxnId="{31A1AC4F-E3ED-417F-8520-09387C391FA8}">
      <dgm:prSet/>
      <dgm:spPr/>
      <dgm:t>
        <a:bodyPr/>
        <a:lstStyle/>
        <a:p>
          <a:endParaRPr lang="zh-CN" altLang="en-US"/>
        </a:p>
      </dgm:t>
    </dgm:pt>
    <dgm:pt modelId="{1C2C47BE-DEFF-43EB-A4FB-3C9D7ECE220A}" type="sibTrans" cxnId="{31A1AC4F-E3ED-417F-8520-09387C391FA8}">
      <dgm:prSet/>
      <dgm:spPr/>
      <dgm:t>
        <a:bodyPr/>
        <a:lstStyle/>
        <a:p>
          <a:endParaRPr lang="zh-CN" altLang="en-US"/>
        </a:p>
      </dgm:t>
    </dgm:pt>
    <dgm:pt modelId="{A45B1CBC-75B5-4CE6-A17D-CE42507470E1}">
      <dgm:prSet phldrT="[文本]" custT="1"/>
      <dgm:spPr/>
      <dgm:t>
        <a:bodyPr/>
        <a:lstStyle/>
        <a:p>
          <a:r>
            <a:rPr lang="en-US" altLang="zh-CN" sz="1200" dirty="0" smtClean="0">
              <a:latin typeface="+mn-ea"/>
              <a:ea typeface="+mn-ea"/>
            </a:rPr>
            <a:t>2.2</a:t>
          </a:r>
          <a:r>
            <a:rPr lang="zh-CN" altLang="en-US" sz="1200" dirty="0" smtClean="0">
              <a:latin typeface="+mn-ea"/>
              <a:ea typeface="+mn-ea"/>
            </a:rPr>
            <a:t>拟采取的研究方法、技术路线、实验方案及可行性分析</a:t>
          </a:r>
        </a:p>
      </dgm:t>
    </dgm:pt>
    <dgm:pt modelId="{A7352E49-1B7C-4B89-ACA0-F7C31BC02127}" type="parTrans" cxnId="{1AFA3F44-7D16-4962-8702-CDF46191F6DD}">
      <dgm:prSet/>
      <dgm:spPr/>
      <dgm:t>
        <a:bodyPr/>
        <a:lstStyle/>
        <a:p>
          <a:endParaRPr lang="zh-CN" altLang="en-US"/>
        </a:p>
      </dgm:t>
    </dgm:pt>
    <dgm:pt modelId="{44FF4B6D-D386-4EEF-A9E3-8C819D0D4512}" type="sibTrans" cxnId="{1AFA3F44-7D16-4962-8702-CDF46191F6DD}">
      <dgm:prSet/>
      <dgm:spPr/>
      <dgm:t>
        <a:bodyPr/>
        <a:lstStyle/>
        <a:p>
          <a:endParaRPr lang="zh-CN" altLang="en-US"/>
        </a:p>
      </dgm:t>
    </dgm:pt>
    <dgm:pt modelId="{02DA897C-B0BF-4572-9131-9903599A38FE}">
      <dgm:prSet phldrT="[文本]" custT="1"/>
      <dgm:spPr/>
      <dgm:t>
        <a:bodyPr/>
        <a:lstStyle/>
        <a:p>
          <a:r>
            <a:rPr lang="en-US" altLang="zh-CN" sz="1100" dirty="0" smtClean="0">
              <a:latin typeface="+mn-ea"/>
              <a:ea typeface="+mn-ea"/>
            </a:rPr>
            <a:t>3.2</a:t>
          </a:r>
          <a:r>
            <a:rPr lang="zh-CN" altLang="en-US" sz="1100" dirty="0" smtClean="0">
              <a:latin typeface="+mn-ea"/>
              <a:ea typeface="+mn-ea"/>
            </a:rPr>
            <a:t>研究工作的成果形式及知识产权、技术水平、市场前景及产业化后经济、社会效益预期结果</a:t>
          </a:r>
        </a:p>
      </dgm:t>
    </dgm:pt>
    <dgm:pt modelId="{58789A67-40F4-4B1D-B1D1-2936995125D2}" type="parTrans" cxnId="{2FA7CBA0-116B-406C-80AF-04655A33D3A8}">
      <dgm:prSet/>
      <dgm:spPr/>
      <dgm:t>
        <a:bodyPr/>
        <a:lstStyle/>
        <a:p>
          <a:endParaRPr lang="zh-CN" altLang="en-US"/>
        </a:p>
      </dgm:t>
    </dgm:pt>
    <dgm:pt modelId="{4D2EC633-4633-48D8-B36C-8606830AF563}" type="sibTrans" cxnId="{2FA7CBA0-116B-406C-80AF-04655A33D3A8}">
      <dgm:prSet/>
      <dgm:spPr/>
      <dgm:t>
        <a:bodyPr/>
        <a:lstStyle/>
        <a:p>
          <a:endParaRPr lang="zh-CN" altLang="en-US"/>
        </a:p>
      </dgm:t>
    </dgm:pt>
    <dgm:pt modelId="{C6F778D9-72F8-4D18-9AC0-8EAB07F12053}" type="pres">
      <dgm:prSet presAssocID="{2D495E9E-7C7E-4460-B9B7-6A803F823EA5}" presName="hierChild1" presStyleCnt="0">
        <dgm:presLayoutVars>
          <dgm:chPref val="1"/>
          <dgm:dir/>
          <dgm:animOne val="branch"/>
          <dgm:animLvl val="lvl"/>
          <dgm:resizeHandles/>
        </dgm:presLayoutVars>
      </dgm:prSet>
      <dgm:spPr/>
      <dgm:t>
        <a:bodyPr/>
        <a:lstStyle/>
        <a:p>
          <a:endParaRPr lang="zh-CN" altLang="en-US"/>
        </a:p>
      </dgm:t>
    </dgm:pt>
    <dgm:pt modelId="{92754B33-B01A-47EE-93A3-29D6AAA6F87D}" type="pres">
      <dgm:prSet presAssocID="{22AD6DC4-BAAC-42C6-9FF7-C9CC562429D6}" presName="hierRoot1" presStyleCnt="0"/>
      <dgm:spPr/>
    </dgm:pt>
    <dgm:pt modelId="{E2911ECA-A35D-4758-8C22-CED08E1A7D37}" type="pres">
      <dgm:prSet presAssocID="{22AD6DC4-BAAC-42C6-9FF7-C9CC562429D6}" presName="composite" presStyleCnt="0"/>
      <dgm:spPr/>
    </dgm:pt>
    <dgm:pt modelId="{2AE1FE97-BF2E-49A8-A683-C42078675091}" type="pres">
      <dgm:prSet presAssocID="{22AD6DC4-BAAC-42C6-9FF7-C9CC562429D6}" presName="background" presStyleLbl="node0" presStyleIdx="0" presStyleCnt="1"/>
      <dgm:spPr/>
    </dgm:pt>
    <dgm:pt modelId="{432CEC10-2739-4375-994B-DEAC6283AE40}" type="pres">
      <dgm:prSet presAssocID="{22AD6DC4-BAAC-42C6-9FF7-C9CC562429D6}" presName="text" presStyleLbl="fgAcc0" presStyleIdx="0" presStyleCnt="1" custScaleX="200449" custScaleY="153451">
        <dgm:presLayoutVars>
          <dgm:chPref val="3"/>
        </dgm:presLayoutVars>
      </dgm:prSet>
      <dgm:spPr/>
      <dgm:t>
        <a:bodyPr/>
        <a:lstStyle/>
        <a:p>
          <a:endParaRPr lang="zh-CN" altLang="en-US"/>
        </a:p>
      </dgm:t>
    </dgm:pt>
    <dgm:pt modelId="{887F3DAB-9EBC-4B06-BC9E-3791C4A8E58F}" type="pres">
      <dgm:prSet presAssocID="{22AD6DC4-BAAC-42C6-9FF7-C9CC562429D6}" presName="hierChild2" presStyleCnt="0"/>
      <dgm:spPr/>
    </dgm:pt>
    <dgm:pt modelId="{9517F6BD-49D4-4E93-B264-0B460EE01AC0}" type="pres">
      <dgm:prSet presAssocID="{075CBB69-00A4-4F74-82EA-264DBC778E48}" presName="Name10" presStyleLbl="parChTrans1D2" presStyleIdx="0" presStyleCnt="3"/>
      <dgm:spPr/>
      <dgm:t>
        <a:bodyPr/>
        <a:lstStyle/>
        <a:p>
          <a:endParaRPr lang="zh-CN" altLang="en-US"/>
        </a:p>
      </dgm:t>
    </dgm:pt>
    <dgm:pt modelId="{A650B8DE-5D18-4BD7-A803-B45C7E3BF7F2}" type="pres">
      <dgm:prSet presAssocID="{1724A446-EF78-4989-B78B-EE761F7850A7}" presName="hierRoot2" presStyleCnt="0"/>
      <dgm:spPr/>
    </dgm:pt>
    <dgm:pt modelId="{B1FEFB48-F246-4B63-93AA-7D58A9B5FB4F}" type="pres">
      <dgm:prSet presAssocID="{1724A446-EF78-4989-B78B-EE761F7850A7}" presName="composite2" presStyleCnt="0"/>
      <dgm:spPr/>
    </dgm:pt>
    <dgm:pt modelId="{C8340B1E-D874-4EC9-8A58-31EE37AC93F7}" type="pres">
      <dgm:prSet presAssocID="{1724A446-EF78-4989-B78B-EE761F7850A7}" presName="background2" presStyleLbl="node2" presStyleIdx="0" presStyleCnt="3"/>
      <dgm:spPr/>
    </dgm:pt>
    <dgm:pt modelId="{0FCD958E-C8D2-4B4C-B1C1-CFC9FDE21D9E}" type="pres">
      <dgm:prSet presAssocID="{1724A446-EF78-4989-B78B-EE761F7850A7}" presName="text2" presStyleLbl="fgAcc2" presStyleIdx="0" presStyleCnt="3" custScaleX="237263">
        <dgm:presLayoutVars>
          <dgm:chPref val="3"/>
        </dgm:presLayoutVars>
      </dgm:prSet>
      <dgm:spPr/>
      <dgm:t>
        <a:bodyPr/>
        <a:lstStyle/>
        <a:p>
          <a:endParaRPr lang="zh-CN" altLang="en-US"/>
        </a:p>
      </dgm:t>
    </dgm:pt>
    <dgm:pt modelId="{6FB841FD-CF11-47DA-B168-E36D3798CB12}" type="pres">
      <dgm:prSet presAssocID="{1724A446-EF78-4989-B78B-EE761F7850A7}" presName="hierChild3" presStyleCnt="0"/>
      <dgm:spPr/>
    </dgm:pt>
    <dgm:pt modelId="{FF9D32D2-0C0C-4BED-852B-7DD5AD79588B}" type="pres">
      <dgm:prSet presAssocID="{EA9A2707-7626-493D-A922-655BA3E2F6FD}" presName="Name17" presStyleLbl="parChTrans1D3" presStyleIdx="0" presStyleCnt="8"/>
      <dgm:spPr/>
      <dgm:t>
        <a:bodyPr/>
        <a:lstStyle/>
        <a:p>
          <a:endParaRPr lang="zh-CN" altLang="en-US"/>
        </a:p>
      </dgm:t>
    </dgm:pt>
    <dgm:pt modelId="{63AED57D-FA38-45C9-83C5-A8A6CA51E9D9}" type="pres">
      <dgm:prSet presAssocID="{7D7EB1F0-9331-4DC0-94F4-C580A8E69AF5}" presName="hierRoot3" presStyleCnt="0"/>
      <dgm:spPr/>
    </dgm:pt>
    <dgm:pt modelId="{26FF42C4-A203-4C5F-811F-501980515933}" type="pres">
      <dgm:prSet presAssocID="{7D7EB1F0-9331-4DC0-94F4-C580A8E69AF5}" presName="composite3" presStyleCnt="0"/>
      <dgm:spPr/>
    </dgm:pt>
    <dgm:pt modelId="{1CBF39CB-0747-487E-93AA-98291E18F951}" type="pres">
      <dgm:prSet presAssocID="{7D7EB1F0-9331-4DC0-94F4-C580A8E69AF5}" presName="background3" presStyleLbl="node3" presStyleIdx="0" presStyleCnt="8"/>
      <dgm:spPr/>
    </dgm:pt>
    <dgm:pt modelId="{FBC6D742-4646-4F34-84B8-3A0F79CA2B14}" type="pres">
      <dgm:prSet presAssocID="{7D7EB1F0-9331-4DC0-94F4-C580A8E69AF5}" presName="text3" presStyleLbl="fgAcc3" presStyleIdx="0" presStyleCnt="8" custScaleY="254126">
        <dgm:presLayoutVars>
          <dgm:chPref val="3"/>
        </dgm:presLayoutVars>
      </dgm:prSet>
      <dgm:spPr/>
      <dgm:t>
        <a:bodyPr/>
        <a:lstStyle/>
        <a:p>
          <a:endParaRPr lang="zh-CN" altLang="en-US"/>
        </a:p>
      </dgm:t>
    </dgm:pt>
    <dgm:pt modelId="{5FA9DF95-79F9-4B98-91F1-23AA89FED457}" type="pres">
      <dgm:prSet presAssocID="{7D7EB1F0-9331-4DC0-94F4-C580A8E69AF5}" presName="hierChild4" presStyleCnt="0"/>
      <dgm:spPr/>
    </dgm:pt>
    <dgm:pt modelId="{AB374851-A0AB-45CC-A3CC-B6A0A1879734}" type="pres">
      <dgm:prSet presAssocID="{48241F12-C4D4-4B4F-A859-B90D2437AFBA}" presName="Name17" presStyleLbl="parChTrans1D3" presStyleIdx="1" presStyleCnt="8"/>
      <dgm:spPr/>
      <dgm:t>
        <a:bodyPr/>
        <a:lstStyle/>
        <a:p>
          <a:endParaRPr lang="zh-CN" altLang="en-US"/>
        </a:p>
      </dgm:t>
    </dgm:pt>
    <dgm:pt modelId="{DEE13B42-9EB4-4CFF-8793-3860D512033A}" type="pres">
      <dgm:prSet presAssocID="{696059D3-8E5E-4685-A70A-57A92D0F69EC}" presName="hierRoot3" presStyleCnt="0"/>
      <dgm:spPr/>
    </dgm:pt>
    <dgm:pt modelId="{16E952C3-B2DF-4F91-874F-4F3C1CC091E7}" type="pres">
      <dgm:prSet presAssocID="{696059D3-8E5E-4685-A70A-57A92D0F69EC}" presName="composite3" presStyleCnt="0"/>
      <dgm:spPr/>
    </dgm:pt>
    <dgm:pt modelId="{81DA009C-843E-4635-ABD3-A3E823A81981}" type="pres">
      <dgm:prSet presAssocID="{696059D3-8E5E-4685-A70A-57A92D0F69EC}" presName="background3" presStyleLbl="node3" presStyleIdx="1" presStyleCnt="8"/>
      <dgm:spPr/>
    </dgm:pt>
    <dgm:pt modelId="{DF920204-8F3E-4A64-B46C-8A62F3D1C242}" type="pres">
      <dgm:prSet presAssocID="{696059D3-8E5E-4685-A70A-57A92D0F69EC}" presName="text3" presStyleLbl="fgAcc3" presStyleIdx="1" presStyleCnt="8" custScaleY="250952">
        <dgm:presLayoutVars>
          <dgm:chPref val="3"/>
        </dgm:presLayoutVars>
      </dgm:prSet>
      <dgm:spPr/>
      <dgm:t>
        <a:bodyPr/>
        <a:lstStyle/>
        <a:p>
          <a:endParaRPr lang="zh-CN" altLang="en-US"/>
        </a:p>
      </dgm:t>
    </dgm:pt>
    <dgm:pt modelId="{621693AE-5AAD-49CC-8FF8-2C8D02FF6039}" type="pres">
      <dgm:prSet presAssocID="{696059D3-8E5E-4685-A70A-57A92D0F69EC}" presName="hierChild4" presStyleCnt="0"/>
      <dgm:spPr/>
    </dgm:pt>
    <dgm:pt modelId="{7FCF62F5-86E3-4929-927F-460F275CFD43}" type="pres">
      <dgm:prSet presAssocID="{BE3026AA-5444-4B8C-AB4F-2FA4B53067E0}" presName="Name17" presStyleLbl="parChTrans1D3" presStyleIdx="2" presStyleCnt="8"/>
      <dgm:spPr/>
      <dgm:t>
        <a:bodyPr/>
        <a:lstStyle/>
        <a:p>
          <a:endParaRPr lang="zh-CN" altLang="en-US"/>
        </a:p>
      </dgm:t>
    </dgm:pt>
    <dgm:pt modelId="{0A23DFB0-99E0-4019-A3FB-70D9BBCB0DC7}" type="pres">
      <dgm:prSet presAssocID="{4F3B5B50-1EEB-4B2A-8531-34035CCA6C43}" presName="hierRoot3" presStyleCnt="0"/>
      <dgm:spPr/>
    </dgm:pt>
    <dgm:pt modelId="{C8999BDF-2364-469E-B646-09A21B618A93}" type="pres">
      <dgm:prSet presAssocID="{4F3B5B50-1EEB-4B2A-8531-34035CCA6C43}" presName="composite3" presStyleCnt="0"/>
      <dgm:spPr/>
    </dgm:pt>
    <dgm:pt modelId="{473D6843-4404-4451-9205-571FDE5C39D6}" type="pres">
      <dgm:prSet presAssocID="{4F3B5B50-1EEB-4B2A-8531-34035CCA6C43}" presName="background3" presStyleLbl="node3" presStyleIdx="2" presStyleCnt="8"/>
      <dgm:spPr/>
    </dgm:pt>
    <dgm:pt modelId="{A39F4C7E-5CD2-4CEF-8386-B675BCF90BB0}" type="pres">
      <dgm:prSet presAssocID="{4F3B5B50-1EEB-4B2A-8531-34035CCA6C43}" presName="text3" presStyleLbl="fgAcc3" presStyleIdx="2" presStyleCnt="8" custScaleY="258876">
        <dgm:presLayoutVars>
          <dgm:chPref val="3"/>
        </dgm:presLayoutVars>
      </dgm:prSet>
      <dgm:spPr/>
      <dgm:t>
        <a:bodyPr/>
        <a:lstStyle/>
        <a:p>
          <a:endParaRPr lang="zh-CN" altLang="en-US"/>
        </a:p>
      </dgm:t>
    </dgm:pt>
    <dgm:pt modelId="{4A12C7F9-BB17-48AE-AB33-21B13921C75B}" type="pres">
      <dgm:prSet presAssocID="{4F3B5B50-1EEB-4B2A-8531-34035CCA6C43}" presName="hierChild4" presStyleCnt="0"/>
      <dgm:spPr/>
    </dgm:pt>
    <dgm:pt modelId="{2150B6A2-3A31-4880-81B2-111A127B2154}" type="pres">
      <dgm:prSet presAssocID="{CE4C0A0C-A49D-41DE-8FEF-EEF99066AD7A}" presName="Name10" presStyleLbl="parChTrans1D2" presStyleIdx="1" presStyleCnt="3"/>
      <dgm:spPr/>
      <dgm:t>
        <a:bodyPr/>
        <a:lstStyle/>
        <a:p>
          <a:endParaRPr lang="zh-CN" altLang="en-US"/>
        </a:p>
      </dgm:t>
    </dgm:pt>
    <dgm:pt modelId="{B825275F-E8FA-41D8-A27E-893C9AEBEBD7}" type="pres">
      <dgm:prSet presAssocID="{1715CC28-A291-4F35-9F93-A22E99A6FE51}" presName="hierRoot2" presStyleCnt="0"/>
      <dgm:spPr/>
    </dgm:pt>
    <dgm:pt modelId="{61E839CE-563D-4393-9066-3603510B5C70}" type="pres">
      <dgm:prSet presAssocID="{1715CC28-A291-4F35-9F93-A22E99A6FE51}" presName="composite2" presStyleCnt="0"/>
      <dgm:spPr/>
    </dgm:pt>
    <dgm:pt modelId="{98B162E2-06B2-40E0-85E7-E571C0B11DE8}" type="pres">
      <dgm:prSet presAssocID="{1715CC28-A291-4F35-9F93-A22E99A6FE51}" presName="background2" presStyleLbl="node2" presStyleIdx="1" presStyleCnt="3"/>
      <dgm:spPr/>
    </dgm:pt>
    <dgm:pt modelId="{D586279E-949C-4D7E-AA3D-E2A9E2AE2BBA}" type="pres">
      <dgm:prSet presAssocID="{1715CC28-A291-4F35-9F93-A22E99A6FE51}" presName="text2" presStyleLbl="fgAcc2" presStyleIdx="1" presStyleCnt="3" custScaleX="269360">
        <dgm:presLayoutVars>
          <dgm:chPref val="3"/>
        </dgm:presLayoutVars>
      </dgm:prSet>
      <dgm:spPr/>
      <dgm:t>
        <a:bodyPr/>
        <a:lstStyle/>
        <a:p>
          <a:endParaRPr lang="zh-CN" altLang="en-US"/>
        </a:p>
      </dgm:t>
    </dgm:pt>
    <dgm:pt modelId="{409F1CF2-3BB4-4BC3-8F1D-E489A8FC9D90}" type="pres">
      <dgm:prSet presAssocID="{1715CC28-A291-4F35-9F93-A22E99A6FE51}" presName="hierChild3" presStyleCnt="0"/>
      <dgm:spPr/>
    </dgm:pt>
    <dgm:pt modelId="{BA1C2F03-744B-4612-A8BA-E6D1E0FE7352}" type="pres">
      <dgm:prSet presAssocID="{2D1BDFA4-192D-4F48-934B-D33765AC6935}" presName="Name17" presStyleLbl="parChTrans1D3" presStyleIdx="3" presStyleCnt="8"/>
      <dgm:spPr/>
      <dgm:t>
        <a:bodyPr/>
        <a:lstStyle/>
        <a:p>
          <a:endParaRPr lang="zh-CN" altLang="en-US"/>
        </a:p>
      </dgm:t>
    </dgm:pt>
    <dgm:pt modelId="{47F54DCD-CACE-46E4-A9FD-220BB6D3536C}" type="pres">
      <dgm:prSet presAssocID="{724F312D-4EA7-4ACD-B31A-C0701A203B78}" presName="hierRoot3" presStyleCnt="0"/>
      <dgm:spPr/>
    </dgm:pt>
    <dgm:pt modelId="{86B4A096-20A3-4654-AF2A-6268F0584328}" type="pres">
      <dgm:prSet presAssocID="{724F312D-4EA7-4ACD-B31A-C0701A203B78}" presName="composite3" presStyleCnt="0"/>
      <dgm:spPr/>
    </dgm:pt>
    <dgm:pt modelId="{288ABF92-A294-41E4-9ACF-26A5F2EDBECD}" type="pres">
      <dgm:prSet presAssocID="{724F312D-4EA7-4ACD-B31A-C0701A203B78}" presName="background3" presStyleLbl="node3" presStyleIdx="3" presStyleCnt="8"/>
      <dgm:spPr/>
    </dgm:pt>
    <dgm:pt modelId="{BA04E363-AC24-4FD1-A181-8CE446069BED}" type="pres">
      <dgm:prSet presAssocID="{724F312D-4EA7-4ACD-B31A-C0701A203B78}" presName="text3" presStyleLbl="fgAcc3" presStyleIdx="3" presStyleCnt="8" custScaleY="318947">
        <dgm:presLayoutVars>
          <dgm:chPref val="3"/>
        </dgm:presLayoutVars>
      </dgm:prSet>
      <dgm:spPr/>
      <dgm:t>
        <a:bodyPr/>
        <a:lstStyle/>
        <a:p>
          <a:endParaRPr lang="zh-CN" altLang="en-US"/>
        </a:p>
      </dgm:t>
    </dgm:pt>
    <dgm:pt modelId="{CF21F296-ADDC-44EB-A8A1-A5990B6B9218}" type="pres">
      <dgm:prSet presAssocID="{724F312D-4EA7-4ACD-B31A-C0701A203B78}" presName="hierChild4" presStyleCnt="0"/>
      <dgm:spPr/>
    </dgm:pt>
    <dgm:pt modelId="{B1AA9DFC-E1DF-4DEA-A90B-EEEF59DA895F}" type="pres">
      <dgm:prSet presAssocID="{A7352E49-1B7C-4B89-ACA0-F7C31BC02127}" presName="Name17" presStyleLbl="parChTrans1D3" presStyleIdx="4" presStyleCnt="8"/>
      <dgm:spPr/>
      <dgm:t>
        <a:bodyPr/>
        <a:lstStyle/>
        <a:p>
          <a:endParaRPr lang="zh-CN" altLang="en-US"/>
        </a:p>
      </dgm:t>
    </dgm:pt>
    <dgm:pt modelId="{F0794C50-D8DD-4A5B-9C81-871C19317745}" type="pres">
      <dgm:prSet presAssocID="{A45B1CBC-75B5-4CE6-A17D-CE42507470E1}" presName="hierRoot3" presStyleCnt="0"/>
      <dgm:spPr/>
    </dgm:pt>
    <dgm:pt modelId="{60724161-E363-48AF-96F5-59C045D466B8}" type="pres">
      <dgm:prSet presAssocID="{A45B1CBC-75B5-4CE6-A17D-CE42507470E1}" presName="composite3" presStyleCnt="0"/>
      <dgm:spPr/>
    </dgm:pt>
    <dgm:pt modelId="{25478B8D-7E21-4DB3-9AB3-CC348A0CFCC2}" type="pres">
      <dgm:prSet presAssocID="{A45B1CBC-75B5-4CE6-A17D-CE42507470E1}" presName="background3" presStyleLbl="node3" presStyleIdx="4" presStyleCnt="8"/>
      <dgm:spPr/>
    </dgm:pt>
    <dgm:pt modelId="{916C79CC-F02E-411B-8425-9CF089A1849D}" type="pres">
      <dgm:prSet presAssocID="{A45B1CBC-75B5-4CE6-A17D-CE42507470E1}" presName="text3" presStyleLbl="fgAcc3" presStyleIdx="4" presStyleCnt="8" custScaleY="375842">
        <dgm:presLayoutVars>
          <dgm:chPref val="3"/>
        </dgm:presLayoutVars>
      </dgm:prSet>
      <dgm:spPr/>
      <dgm:t>
        <a:bodyPr/>
        <a:lstStyle/>
        <a:p>
          <a:endParaRPr lang="zh-CN" altLang="en-US"/>
        </a:p>
      </dgm:t>
    </dgm:pt>
    <dgm:pt modelId="{46F1E948-CFFD-46A6-8695-07CBDE5B3096}" type="pres">
      <dgm:prSet presAssocID="{A45B1CBC-75B5-4CE6-A17D-CE42507470E1}" presName="hierChild4" presStyleCnt="0"/>
      <dgm:spPr/>
    </dgm:pt>
    <dgm:pt modelId="{C4876132-A0FB-4929-8380-AB6FE71D4806}" type="pres">
      <dgm:prSet presAssocID="{A6E02001-A898-4013-9817-BE8DCF4FA007}" presName="Name17" presStyleLbl="parChTrans1D3" presStyleIdx="5" presStyleCnt="8"/>
      <dgm:spPr/>
      <dgm:t>
        <a:bodyPr/>
        <a:lstStyle/>
        <a:p>
          <a:endParaRPr lang="zh-CN" altLang="en-US"/>
        </a:p>
      </dgm:t>
    </dgm:pt>
    <dgm:pt modelId="{DE184064-5915-4BAF-B892-74C76E0F0098}" type="pres">
      <dgm:prSet presAssocID="{5011427C-43ED-4F91-9F25-903C717B6685}" presName="hierRoot3" presStyleCnt="0"/>
      <dgm:spPr/>
    </dgm:pt>
    <dgm:pt modelId="{7DFABF51-6B8A-486E-A480-7B3DC73A01BE}" type="pres">
      <dgm:prSet presAssocID="{5011427C-43ED-4F91-9F25-903C717B6685}" presName="composite3" presStyleCnt="0"/>
      <dgm:spPr/>
    </dgm:pt>
    <dgm:pt modelId="{C2F0CEEB-A906-47E3-AEF3-AA4F4BEB3804}" type="pres">
      <dgm:prSet presAssocID="{5011427C-43ED-4F91-9F25-903C717B6685}" presName="background3" presStyleLbl="node3" presStyleIdx="5" presStyleCnt="8"/>
      <dgm:spPr/>
    </dgm:pt>
    <dgm:pt modelId="{8728ED2C-20E8-462B-9797-C547618A4521}" type="pres">
      <dgm:prSet presAssocID="{5011427C-43ED-4F91-9F25-903C717B6685}" presName="text3" presStyleLbl="fgAcc3" presStyleIdx="5" presStyleCnt="8" custScaleY="432737">
        <dgm:presLayoutVars>
          <dgm:chPref val="3"/>
        </dgm:presLayoutVars>
      </dgm:prSet>
      <dgm:spPr/>
      <dgm:t>
        <a:bodyPr/>
        <a:lstStyle/>
        <a:p>
          <a:endParaRPr lang="zh-CN" altLang="en-US"/>
        </a:p>
      </dgm:t>
    </dgm:pt>
    <dgm:pt modelId="{6B5A577C-F41A-48A0-8316-C51504DC4CD0}" type="pres">
      <dgm:prSet presAssocID="{5011427C-43ED-4F91-9F25-903C717B6685}" presName="hierChild4" presStyleCnt="0"/>
      <dgm:spPr/>
    </dgm:pt>
    <dgm:pt modelId="{1AC7D0B3-5F17-415A-B3A3-228CFB0A93BB}" type="pres">
      <dgm:prSet presAssocID="{DCDDD287-B549-4BFF-8DAF-2750215872B3}" presName="Name10" presStyleLbl="parChTrans1D2" presStyleIdx="2" presStyleCnt="3"/>
      <dgm:spPr/>
      <dgm:t>
        <a:bodyPr/>
        <a:lstStyle/>
        <a:p>
          <a:endParaRPr lang="zh-CN" altLang="en-US"/>
        </a:p>
      </dgm:t>
    </dgm:pt>
    <dgm:pt modelId="{A84C4B2E-0A9B-49D3-8187-C993AB477E1D}" type="pres">
      <dgm:prSet presAssocID="{8F96C67B-6AD6-496D-89C3-E6B50AF9747B}" presName="hierRoot2" presStyleCnt="0"/>
      <dgm:spPr/>
    </dgm:pt>
    <dgm:pt modelId="{1DD4BA70-28A9-4468-920F-AA58A133C992}" type="pres">
      <dgm:prSet presAssocID="{8F96C67B-6AD6-496D-89C3-E6B50AF9747B}" presName="composite2" presStyleCnt="0"/>
      <dgm:spPr/>
    </dgm:pt>
    <dgm:pt modelId="{CDAEB7CB-D999-4052-8D4A-CB3832854FEC}" type="pres">
      <dgm:prSet presAssocID="{8F96C67B-6AD6-496D-89C3-E6B50AF9747B}" presName="background2" presStyleLbl="node2" presStyleIdx="2" presStyleCnt="3"/>
      <dgm:spPr/>
    </dgm:pt>
    <dgm:pt modelId="{64B94847-8D88-4B97-AFCB-7863C35F1358}" type="pres">
      <dgm:prSet presAssocID="{8F96C67B-6AD6-496D-89C3-E6B50AF9747B}" presName="text2" presStyleLbl="fgAcc2" presStyleIdx="2" presStyleCnt="3" custScaleX="177667">
        <dgm:presLayoutVars>
          <dgm:chPref val="3"/>
        </dgm:presLayoutVars>
      </dgm:prSet>
      <dgm:spPr/>
      <dgm:t>
        <a:bodyPr/>
        <a:lstStyle/>
        <a:p>
          <a:endParaRPr lang="zh-CN" altLang="en-US"/>
        </a:p>
      </dgm:t>
    </dgm:pt>
    <dgm:pt modelId="{4C1D1377-D4A6-41F8-9DD5-2793BC73D2C1}" type="pres">
      <dgm:prSet presAssocID="{8F96C67B-6AD6-496D-89C3-E6B50AF9747B}" presName="hierChild3" presStyleCnt="0"/>
      <dgm:spPr/>
    </dgm:pt>
    <dgm:pt modelId="{EA49697C-D4F3-4174-8185-F33FE829AA0F}" type="pres">
      <dgm:prSet presAssocID="{FA9E27EC-713A-4532-9EEA-E589B952E207}" presName="Name17" presStyleLbl="parChTrans1D3" presStyleIdx="6" presStyleCnt="8"/>
      <dgm:spPr/>
      <dgm:t>
        <a:bodyPr/>
        <a:lstStyle/>
        <a:p>
          <a:endParaRPr lang="zh-CN" altLang="en-US"/>
        </a:p>
      </dgm:t>
    </dgm:pt>
    <dgm:pt modelId="{0A5DF09A-ACC5-46EE-A56A-1A801E3430DB}" type="pres">
      <dgm:prSet presAssocID="{AD05AD74-1CD5-4178-AE2F-0199A50744F7}" presName="hierRoot3" presStyleCnt="0"/>
      <dgm:spPr/>
    </dgm:pt>
    <dgm:pt modelId="{370270FA-D3C3-4608-9DDD-19470DF1B4C2}" type="pres">
      <dgm:prSet presAssocID="{AD05AD74-1CD5-4178-AE2F-0199A50744F7}" presName="composite3" presStyleCnt="0"/>
      <dgm:spPr/>
    </dgm:pt>
    <dgm:pt modelId="{1A9F8211-AE1A-4E71-8EF2-564F494D340A}" type="pres">
      <dgm:prSet presAssocID="{AD05AD74-1CD5-4178-AE2F-0199A50744F7}" presName="background3" presStyleLbl="node3" presStyleIdx="6" presStyleCnt="8"/>
      <dgm:spPr/>
    </dgm:pt>
    <dgm:pt modelId="{D8EFE02B-B347-4807-A7AE-AF4D1519D950}" type="pres">
      <dgm:prSet presAssocID="{AD05AD74-1CD5-4178-AE2F-0199A50744F7}" presName="text3" presStyleLbl="fgAcc3" presStyleIdx="6" presStyleCnt="8" custScaleY="459330">
        <dgm:presLayoutVars>
          <dgm:chPref val="3"/>
        </dgm:presLayoutVars>
      </dgm:prSet>
      <dgm:spPr/>
      <dgm:t>
        <a:bodyPr/>
        <a:lstStyle/>
        <a:p>
          <a:endParaRPr lang="zh-CN" altLang="en-US"/>
        </a:p>
      </dgm:t>
    </dgm:pt>
    <dgm:pt modelId="{8B726AAF-9E79-428D-B3F0-1E69067C6A9D}" type="pres">
      <dgm:prSet presAssocID="{AD05AD74-1CD5-4178-AE2F-0199A50744F7}" presName="hierChild4" presStyleCnt="0"/>
      <dgm:spPr/>
    </dgm:pt>
    <dgm:pt modelId="{AE392EED-2BCD-43CD-9C22-82C06984C2BB}" type="pres">
      <dgm:prSet presAssocID="{58789A67-40F4-4B1D-B1D1-2936995125D2}" presName="Name17" presStyleLbl="parChTrans1D3" presStyleIdx="7" presStyleCnt="8"/>
      <dgm:spPr/>
      <dgm:t>
        <a:bodyPr/>
        <a:lstStyle/>
        <a:p>
          <a:endParaRPr lang="zh-CN" altLang="en-US"/>
        </a:p>
      </dgm:t>
    </dgm:pt>
    <dgm:pt modelId="{D70E5BE2-4D13-47C5-9FC7-7B84DE426373}" type="pres">
      <dgm:prSet presAssocID="{02DA897C-B0BF-4572-9131-9903599A38FE}" presName="hierRoot3" presStyleCnt="0"/>
      <dgm:spPr/>
    </dgm:pt>
    <dgm:pt modelId="{CEC9BE12-B824-4F0D-A90A-B555BADD8D4F}" type="pres">
      <dgm:prSet presAssocID="{02DA897C-B0BF-4572-9131-9903599A38FE}" presName="composite3" presStyleCnt="0"/>
      <dgm:spPr/>
    </dgm:pt>
    <dgm:pt modelId="{6DC33A00-47EC-434B-AF4C-7BE6C7317D28}" type="pres">
      <dgm:prSet presAssocID="{02DA897C-B0BF-4572-9131-9903599A38FE}" presName="background3" presStyleLbl="node3" presStyleIdx="7" presStyleCnt="8"/>
      <dgm:spPr/>
    </dgm:pt>
    <dgm:pt modelId="{4A3FB641-FDAB-4FC1-B796-241E05D32B95}" type="pres">
      <dgm:prSet presAssocID="{02DA897C-B0BF-4572-9131-9903599A38FE}" presName="text3" presStyleLbl="fgAcc3" presStyleIdx="7" presStyleCnt="8" custScaleY="527966">
        <dgm:presLayoutVars>
          <dgm:chPref val="3"/>
        </dgm:presLayoutVars>
      </dgm:prSet>
      <dgm:spPr/>
      <dgm:t>
        <a:bodyPr/>
        <a:lstStyle/>
        <a:p>
          <a:endParaRPr lang="zh-CN" altLang="en-US"/>
        </a:p>
      </dgm:t>
    </dgm:pt>
    <dgm:pt modelId="{C0BFC507-AE04-482A-94F0-87350E4361EC}" type="pres">
      <dgm:prSet presAssocID="{02DA897C-B0BF-4572-9131-9903599A38FE}" presName="hierChild4" presStyleCnt="0"/>
      <dgm:spPr/>
    </dgm:pt>
  </dgm:ptLst>
  <dgm:cxnLst>
    <dgm:cxn modelId="{99D60F42-F491-4AD8-80C0-E5B9CD1DBF51}" type="presOf" srcId="{5011427C-43ED-4F91-9F25-903C717B6685}" destId="{8728ED2C-20E8-462B-9797-C547618A4521}" srcOrd="0" destOrd="0" presId="urn:microsoft.com/office/officeart/2005/8/layout/hierarchy1"/>
    <dgm:cxn modelId="{2FA7CBA0-116B-406C-80AF-04655A33D3A8}" srcId="{8F96C67B-6AD6-496D-89C3-E6B50AF9747B}" destId="{02DA897C-B0BF-4572-9131-9903599A38FE}" srcOrd="1" destOrd="0" parTransId="{58789A67-40F4-4B1D-B1D1-2936995125D2}" sibTransId="{4D2EC633-4633-48D8-B36C-8606830AF563}"/>
    <dgm:cxn modelId="{E42D3BED-DC8B-4CD7-9693-4E0425B5060B}" type="presOf" srcId="{4F3B5B50-1EEB-4B2A-8531-34035CCA6C43}" destId="{A39F4C7E-5CD2-4CEF-8386-B675BCF90BB0}" srcOrd="0" destOrd="0" presId="urn:microsoft.com/office/officeart/2005/8/layout/hierarchy1"/>
    <dgm:cxn modelId="{79DCE111-4EA7-4BF2-BAF4-A54992A22862}" srcId="{1724A446-EF78-4989-B78B-EE761F7850A7}" destId="{696059D3-8E5E-4685-A70A-57A92D0F69EC}" srcOrd="1" destOrd="0" parTransId="{48241F12-C4D4-4B4F-A859-B90D2437AFBA}" sibTransId="{52B09343-4001-4FC5-8CFD-474A7AEA6D29}"/>
    <dgm:cxn modelId="{E5B0FB9C-0847-400C-AB66-F00430F921E1}" type="presOf" srcId="{02DA897C-B0BF-4572-9131-9903599A38FE}" destId="{4A3FB641-FDAB-4FC1-B796-241E05D32B95}" srcOrd="0" destOrd="0" presId="urn:microsoft.com/office/officeart/2005/8/layout/hierarchy1"/>
    <dgm:cxn modelId="{1E0D0AE0-1DF1-4F77-8D27-80FAF2A6FDD2}" type="presOf" srcId="{AD05AD74-1CD5-4178-AE2F-0199A50744F7}" destId="{D8EFE02B-B347-4807-A7AE-AF4D1519D950}" srcOrd="0" destOrd="0" presId="urn:microsoft.com/office/officeart/2005/8/layout/hierarchy1"/>
    <dgm:cxn modelId="{1AFA3F44-7D16-4962-8702-CDF46191F6DD}" srcId="{1715CC28-A291-4F35-9F93-A22E99A6FE51}" destId="{A45B1CBC-75B5-4CE6-A17D-CE42507470E1}" srcOrd="1" destOrd="0" parTransId="{A7352E49-1B7C-4B89-ACA0-F7C31BC02127}" sibTransId="{44FF4B6D-D386-4EEF-A9E3-8C819D0D4512}"/>
    <dgm:cxn modelId="{A3362990-D4B2-4304-B6BD-9AABA79CF84E}" type="presOf" srcId="{58789A67-40F4-4B1D-B1D1-2936995125D2}" destId="{AE392EED-2BCD-43CD-9C22-82C06984C2BB}" srcOrd="0" destOrd="0" presId="urn:microsoft.com/office/officeart/2005/8/layout/hierarchy1"/>
    <dgm:cxn modelId="{2CC7D08F-48D4-4F64-A415-061937224DFB}" type="presOf" srcId="{724F312D-4EA7-4ACD-B31A-C0701A203B78}" destId="{BA04E363-AC24-4FD1-A181-8CE446069BED}" srcOrd="0" destOrd="0" presId="urn:microsoft.com/office/officeart/2005/8/layout/hierarchy1"/>
    <dgm:cxn modelId="{0409BDA8-1245-41D4-9B35-637746A89EF0}" type="presOf" srcId="{075CBB69-00A4-4F74-82EA-264DBC778E48}" destId="{9517F6BD-49D4-4E93-B264-0B460EE01AC0}" srcOrd="0" destOrd="0" presId="urn:microsoft.com/office/officeart/2005/8/layout/hierarchy1"/>
    <dgm:cxn modelId="{32FD9A23-C6A1-4E8A-8918-0CA5366A82DD}" type="presOf" srcId="{1724A446-EF78-4989-B78B-EE761F7850A7}" destId="{0FCD958E-C8D2-4B4C-B1C1-CFC9FDE21D9E}" srcOrd="0" destOrd="0" presId="urn:microsoft.com/office/officeart/2005/8/layout/hierarchy1"/>
    <dgm:cxn modelId="{6ADB2904-4A3F-43A9-942B-3B8DC16F6B26}" srcId="{1724A446-EF78-4989-B78B-EE761F7850A7}" destId="{4F3B5B50-1EEB-4B2A-8531-34035CCA6C43}" srcOrd="2" destOrd="0" parTransId="{BE3026AA-5444-4B8C-AB4F-2FA4B53067E0}" sibTransId="{3B3F74B6-F163-4134-8111-C24B4898D9B0}"/>
    <dgm:cxn modelId="{6A452841-82F9-49AF-B9CE-0661595B45CA}" srcId="{22AD6DC4-BAAC-42C6-9FF7-C9CC562429D6}" destId="{1724A446-EF78-4989-B78B-EE761F7850A7}" srcOrd="0" destOrd="0" parTransId="{075CBB69-00A4-4F74-82EA-264DBC778E48}" sibTransId="{6A66C1FE-5D39-4059-A2F3-5FCE0AA9007B}"/>
    <dgm:cxn modelId="{4370846D-928A-4431-B7F4-5165088FE6C9}" srcId="{1724A446-EF78-4989-B78B-EE761F7850A7}" destId="{7D7EB1F0-9331-4DC0-94F4-C580A8E69AF5}" srcOrd="0" destOrd="0" parTransId="{EA9A2707-7626-493D-A922-655BA3E2F6FD}" sibTransId="{4D6FB955-E7F0-411F-A790-ED6436299400}"/>
    <dgm:cxn modelId="{E863103C-37F1-40B8-98DA-2B717B4A6779}" type="presOf" srcId="{A45B1CBC-75B5-4CE6-A17D-CE42507470E1}" destId="{916C79CC-F02E-411B-8425-9CF089A1849D}" srcOrd="0" destOrd="0" presId="urn:microsoft.com/office/officeart/2005/8/layout/hierarchy1"/>
    <dgm:cxn modelId="{D63679AE-614A-4B55-A413-3A01BE1AF397}" type="presOf" srcId="{7D7EB1F0-9331-4DC0-94F4-C580A8E69AF5}" destId="{FBC6D742-4646-4F34-84B8-3A0F79CA2B14}" srcOrd="0" destOrd="0" presId="urn:microsoft.com/office/officeart/2005/8/layout/hierarchy1"/>
    <dgm:cxn modelId="{99653D0A-DEEF-4759-A6C3-4E58256CB4BE}" type="presOf" srcId="{48241F12-C4D4-4B4F-A859-B90D2437AFBA}" destId="{AB374851-A0AB-45CC-A3CC-B6A0A1879734}" srcOrd="0" destOrd="0" presId="urn:microsoft.com/office/officeart/2005/8/layout/hierarchy1"/>
    <dgm:cxn modelId="{A438A753-6130-4EFA-BC56-BC56C2357745}" type="presOf" srcId="{A7352E49-1B7C-4B89-ACA0-F7C31BC02127}" destId="{B1AA9DFC-E1DF-4DEA-A90B-EEEF59DA895F}" srcOrd="0" destOrd="0" presId="urn:microsoft.com/office/officeart/2005/8/layout/hierarchy1"/>
    <dgm:cxn modelId="{359A03A3-D71E-4C50-9892-5072C7D57539}" type="presOf" srcId="{2D1BDFA4-192D-4F48-934B-D33765AC6935}" destId="{BA1C2F03-744B-4612-A8BA-E6D1E0FE7352}" srcOrd="0" destOrd="0" presId="urn:microsoft.com/office/officeart/2005/8/layout/hierarchy1"/>
    <dgm:cxn modelId="{CA3C2015-4517-46B5-8AB8-255001460ED2}" srcId="{1715CC28-A291-4F35-9F93-A22E99A6FE51}" destId="{5011427C-43ED-4F91-9F25-903C717B6685}" srcOrd="2" destOrd="0" parTransId="{A6E02001-A898-4013-9817-BE8DCF4FA007}" sibTransId="{D5DC801C-9B1C-4D4A-AECD-B6DA344C1358}"/>
    <dgm:cxn modelId="{6CACB590-EA93-4B8B-9D43-4B1187A142BF}" type="presOf" srcId="{FA9E27EC-713A-4532-9EEA-E589B952E207}" destId="{EA49697C-D4F3-4174-8185-F33FE829AA0F}" srcOrd="0" destOrd="0" presId="urn:microsoft.com/office/officeart/2005/8/layout/hierarchy1"/>
    <dgm:cxn modelId="{8B374912-A49F-4606-8C75-25FA223156BD}" type="presOf" srcId="{DCDDD287-B549-4BFF-8DAF-2750215872B3}" destId="{1AC7D0B3-5F17-415A-B3A3-228CFB0A93BB}" srcOrd="0" destOrd="0" presId="urn:microsoft.com/office/officeart/2005/8/layout/hierarchy1"/>
    <dgm:cxn modelId="{BFFB5569-4E2F-44A3-9549-705E63EB9CFA}" type="presOf" srcId="{1715CC28-A291-4F35-9F93-A22E99A6FE51}" destId="{D586279E-949C-4D7E-AA3D-E2A9E2AE2BBA}" srcOrd="0" destOrd="0" presId="urn:microsoft.com/office/officeart/2005/8/layout/hierarchy1"/>
    <dgm:cxn modelId="{C189FCEB-5095-4A42-B96E-B579C1037F10}" type="presOf" srcId="{8F96C67B-6AD6-496D-89C3-E6B50AF9747B}" destId="{64B94847-8D88-4B97-AFCB-7863C35F1358}" srcOrd="0" destOrd="0" presId="urn:microsoft.com/office/officeart/2005/8/layout/hierarchy1"/>
    <dgm:cxn modelId="{EA206D0B-D2F6-44CA-95E2-FBDEE8689409}" srcId="{22AD6DC4-BAAC-42C6-9FF7-C9CC562429D6}" destId="{8F96C67B-6AD6-496D-89C3-E6B50AF9747B}" srcOrd="2" destOrd="0" parTransId="{DCDDD287-B549-4BFF-8DAF-2750215872B3}" sibTransId="{326AC297-0F68-4DC4-B552-E3D8FBF8FDDD}"/>
    <dgm:cxn modelId="{C06CAA99-D32B-4643-8C63-5FD263AEEC89}" type="presOf" srcId="{BE3026AA-5444-4B8C-AB4F-2FA4B53067E0}" destId="{7FCF62F5-86E3-4929-927F-460F275CFD43}" srcOrd="0" destOrd="0" presId="urn:microsoft.com/office/officeart/2005/8/layout/hierarchy1"/>
    <dgm:cxn modelId="{17B74413-3142-486D-9370-143C7428A221}" type="presOf" srcId="{A6E02001-A898-4013-9817-BE8DCF4FA007}" destId="{C4876132-A0FB-4929-8380-AB6FE71D4806}" srcOrd="0" destOrd="0" presId="urn:microsoft.com/office/officeart/2005/8/layout/hierarchy1"/>
    <dgm:cxn modelId="{B14DFB08-8594-4FF2-8B87-7BF124F0DEDD}" srcId="{2D495E9E-7C7E-4460-B9B7-6A803F823EA5}" destId="{22AD6DC4-BAAC-42C6-9FF7-C9CC562429D6}" srcOrd="0" destOrd="0" parTransId="{D72FC2BA-8AE7-4E43-8697-570026C7E1BD}" sibTransId="{9D92342D-FBFF-4910-B49F-161E0D9B02CC}"/>
    <dgm:cxn modelId="{AB0F6F4F-FCE8-4503-B7B4-66A6142E1DE8}" srcId="{22AD6DC4-BAAC-42C6-9FF7-C9CC562429D6}" destId="{1715CC28-A291-4F35-9F93-A22E99A6FE51}" srcOrd="1" destOrd="0" parTransId="{CE4C0A0C-A49D-41DE-8FEF-EEF99066AD7A}" sibTransId="{FDB53F36-DF89-4C9D-BB31-7140AD571C41}"/>
    <dgm:cxn modelId="{4B0EC5B2-A3E3-45FA-8FD3-AA2050C4CAFF}" srcId="{8F96C67B-6AD6-496D-89C3-E6B50AF9747B}" destId="{AD05AD74-1CD5-4178-AE2F-0199A50744F7}" srcOrd="0" destOrd="0" parTransId="{FA9E27EC-713A-4532-9EEA-E589B952E207}" sibTransId="{19B54EDB-F8FF-41C7-A8C0-3B1206584409}"/>
    <dgm:cxn modelId="{F92C66A7-F48D-4974-A727-5B4098D55547}" type="presOf" srcId="{2D495E9E-7C7E-4460-B9B7-6A803F823EA5}" destId="{C6F778D9-72F8-4D18-9AC0-8EAB07F12053}" srcOrd="0" destOrd="0" presId="urn:microsoft.com/office/officeart/2005/8/layout/hierarchy1"/>
    <dgm:cxn modelId="{31A1AC4F-E3ED-417F-8520-09387C391FA8}" srcId="{1715CC28-A291-4F35-9F93-A22E99A6FE51}" destId="{724F312D-4EA7-4ACD-B31A-C0701A203B78}" srcOrd="0" destOrd="0" parTransId="{2D1BDFA4-192D-4F48-934B-D33765AC6935}" sibTransId="{1C2C47BE-DEFF-43EB-A4FB-3C9D7ECE220A}"/>
    <dgm:cxn modelId="{7B99CDB7-E8EF-4536-8EC3-45132E561F13}" type="presOf" srcId="{696059D3-8E5E-4685-A70A-57A92D0F69EC}" destId="{DF920204-8F3E-4A64-B46C-8A62F3D1C242}" srcOrd="0" destOrd="0" presId="urn:microsoft.com/office/officeart/2005/8/layout/hierarchy1"/>
    <dgm:cxn modelId="{603AAE8E-E876-4CDB-8721-CC83AD549E7D}" type="presOf" srcId="{22AD6DC4-BAAC-42C6-9FF7-C9CC562429D6}" destId="{432CEC10-2739-4375-994B-DEAC6283AE40}" srcOrd="0" destOrd="0" presId="urn:microsoft.com/office/officeart/2005/8/layout/hierarchy1"/>
    <dgm:cxn modelId="{B4E75C95-4230-4F60-93F1-8DCC37558604}" type="presOf" srcId="{EA9A2707-7626-493D-A922-655BA3E2F6FD}" destId="{FF9D32D2-0C0C-4BED-852B-7DD5AD79588B}" srcOrd="0" destOrd="0" presId="urn:microsoft.com/office/officeart/2005/8/layout/hierarchy1"/>
    <dgm:cxn modelId="{BB26CE3C-739E-4AFC-B39D-A113BD7700B8}" type="presOf" srcId="{CE4C0A0C-A49D-41DE-8FEF-EEF99066AD7A}" destId="{2150B6A2-3A31-4880-81B2-111A127B2154}" srcOrd="0" destOrd="0" presId="urn:microsoft.com/office/officeart/2005/8/layout/hierarchy1"/>
    <dgm:cxn modelId="{2C377EFC-ED08-4F11-8B28-2412DDCD422A}" type="presParOf" srcId="{C6F778D9-72F8-4D18-9AC0-8EAB07F12053}" destId="{92754B33-B01A-47EE-93A3-29D6AAA6F87D}" srcOrd="0" destOrd="0" presId="urn:microsoft.com/office/officeart/2005/8/layout/hierarchy1"/>
    <dgm:cxn modelId="{9BA654DF-0CEF-46E9-80E1-19AE1A36708D}" type="presParOf" srcId="{92754B33-B01A-47EE-93A3-29D6AAA6F87D}" destId="{E2911ECA-A35D-4758-8C22-CED08E1A7D37}" srcOrd="0" destOrd="0" presId="urn:microsoft.com/office/officeart/2005/8/layout/hierarchy1"/>
    <dgm:cxn modelId="{5669C3B8-2805-4A9F-A31C-B3FD3B74B940}" type="presParOf" srcId="{E2911ECA-A35D-4758-8C22-CED08E1A7D37}" destId="{2AE1FE97-BF2E-49A8-A683-C42078675091}" srcOrd="0" destOrd="0" presId="urn:microsoft.com/office/officeart/2005/8/layout/hierarchy1"/>
    <dgm:cxn modelId="{3DA5F5EC-463D-4CE2-B95E-717E77F48073}" type="presParOf" srcId="{E2911ECA-A35D-4758-8C22-CED08E1A7D37}" destId="{432CEC10-2739-4375-994B-DEAC6283AE40}" srcOrd="1" destOrd="0" presId="urn:microsoft.com/office/officeart/2005/8/layout/hierarchy1"/>
    <dgm:cxn modelId="{580E8418-89D8-4680-AB3B-EA40A17778D0}" type="presParOf" srcId="{92754B33-B01A-47EE-93A3-29D6AAA6F87D}" destId="{887F3DAB-9EBC-4B06-BC9E-3791C4A8E58F}" srcOrd="1" destOrd="0" presId="urn:microsoft.com/office/officeart/2005/8/layout/hierarchy1"/>
    <dgm:cxn modelId="{38A27EDE-1C6A-453B-9F44-5C3F0CB9C872}" type="presParOf" srcId="{887F3DAB-9EBC-4B06-BC9E-3791C4A8E58F}" destId="{9517F6BD-49D4-4E93-B264-0B460EE01AC0}" srcOrd="0" destOrd="0" presId="urn:microsoft.com/office/officeart/2005/8/layout/hierarchy1"/>
    <dgm:cxn modelId="{EE6343F0-5508-44B4-A211-FCE907B32725}" type="presParOf" srcId="{887F3DAB-9EBC-4B06-BC9E-3791C4A8E58F}" destId="{A650B8DE-5D18-4BD7-A803-B45C7E3BF7F2}" srcOrd="1" destOrd="0" presId="urn:microsoft.com/office/officeart/2005/8/layout/hierarchy1"/>
    <dgm:cxn modelId="{E489FCF4-4ADD-40BE-8C0E-58E8D625EF01}" type="presParOf" srcId="{A650B8DE-5D18-4BD7-A803-B45C7E3BF7F2}" destId="{B1FEFB48-F246-4B63-93AA-7D58A9B5FB4F}" srcOrd="0" destOrd="0" presId="urn:microsoft.com/office/officeart/2005/8/layout/hierarchy1"/>
    <dgm:cxn modelId="{A527BA62-E1D6-45FB-9FF6-B23D081B1D79}" type="presParOf" srcId="{B1FEFB48-F246-4B63-93AA-7D58A9B5FB4F}" destId="{C8340B1E-D874-4EC9-8A58-31EE37AC93F7}" srcOrd="0" destOrd="0" presId="urn:microsoft.com/office/officeart/2005/8/layout/hierarchy1"/>
    <dgm:cxn modelId="{0666694F-1762-45C6-B2F6-8ADAFBB9459D}" type="presParOf" srcId="{B1FEFB48-F246-4B63-93AA-7D58A9B5FB4F}" destId="{0FCD958E-C8D2-4B4C-B1C1-CFC9FDE21D9E}" srcOrd="1" destOrd="0" presId="urn:microsoft.com/office/officeart/2005/8/layout/hierarchy1"/>
    <dgm:cxn modelId="{8B5E81EB-C596-4613-B2E9-CD6FA5C4552C}" type="presParOf" srcId="{A650B8DE-5D18-4BD7-A803-B45C7E3BF7F2}" destId="{6FB841FD-CF11-47DA-B168-E36D3798CB12}" srcOrd="1" destOrd="0" presId="urn:microsoft.com/office/officeart/2005/8/layout/hierarchy1"/>
    <dgm:cxn modelId="{4C9A39B7-0E31-4C6F-9ECD-A113CEE9707F}" type="presParOf" srcId="{6FB841FD-CF11-47DA-B168-E36D3798CB12}" destId="{FF9D32D2-0C0C-4BED-852B-7DD5AD79588B}" srcOrd="0" destOrd="0" presId="urn:microsoft.com/office/officeart/2005/8/layout/hierarchy1"/>
    <dgm:cxn modelId="{56355F7B-F0AD-45D3-9B19-DFD804FED569}" type="presParOf" srcId="{6FB841FD-CF11-47DA-B168-E36D3798CB12}" destId="{63AED57D-FA38-45C9-83C5-A8A6CA51E9D9}" srcOrd="1" destOrd="0" presId="urn:microsoft.com/office/officeart/2005/8/layout/hierarchy1"/>
    <dgm:cxn modelId="{B0029286-8985-4F9F-9740-75B70223604B}" type="presParOf" srcId="{63AED57D-FA38-45C9-83C5-A8A6CA51E9D9}" destId="{26FF42C4-A203-4C5F-811F-501980515933}" srcOrd="0" destOrd="0" presId="urn:microsoft.com/office/officeart/2005/8/layout/hierarchy1"/>
    <dgm:cxn modelId="{8AB04CA7-D273-4EE2-A425-FBB993D8C5E0}" type="presParOf" srcId="{26FF42C4-A203-4C5F-811F-501980515933}" destId="{1CBF39CB-0747-487E-93AA-98291E18F951}" srcOrd="0" destOrd="0" presId="urn:microsoft.com/office/officeart/2005/8/layout/hierarchy1"/>
    <dgm:cxn modelId="{3AC4D10C-4FD4-4E19-8834-286E21FB3EC1}" type="presParOf" srcId="{26FF42C4-A203-4C5F-811F-501980515933}" destId="{FBC6D742-4646-4F34-84B8-3A0F79CA2B14}" srcOrd="1" destOrd="0" presId="urn:microsoft.com/office/officeart/2005/8/layout/hierarchy1"/>
    <dgm:cxn modelId="{E3F5C629-3E7B-44D9-88EF-352C97042E6A}" type="presParOf" srcId="{63AED57D-FA38-45C9-83C5-A8A6CA51E9D9}" destId="{5FA9DF95-79F9-4B98-91F1-23AA89FED457}" srcOrd="1" destOrd="0" presId="urn:microsoft.com/office/officeart/2005/8/layout/hierarchy1"/>
    <dgm:cxn modelId="{A7625572-A788-4EFB-B5D1-47596B812BD8}" type="presParOf" srcId="{6FB841FD-CF11-47DA-B168-E36D3798CB12}" destId="{AB374851-A0AB-45CC-A3CC-B6A0A1879734}" srcOrd="2" destOrd="0" presId="urn:microsoft.com/office/officeart/2005/8/layout/hierarchy1"/>
    <dgm:cxn modelId="{D6D9CA16-F08A-494B-AF9F-DEC09A87D839}" type="presParOf" srcId="{6FB841FD-CF11-47DA-B168-E36D3798CB12}" destId="{DEE13B42-9EB4-4CFF-8793-3860D512033A}" srcOrd="3" destOrd="0" presId="urn:microsoft.com/office/officeart/2005/8/layout/hierarchy1"/>
    <dgm:cxn modelId="{4C9BA28B-C119-49E8-BDDC-8A330D41735F}" type="presParOf" srcId="{DEE13B42-9EB4-4CFF-8793-3860D512033A}" destId="{16E952C3-B2DF-4F91-874F-4F3C1CC091E7}" srcOrd="0" destOrd="0" presId="urn:microsoft.com/office/officeart/2005/8/layout/hierarchy1"/>
    <dgm:cxn modelId="{F6B08E5A-CF71-4B48-9522-2BF1695D22B5}" type="presParOf" srcId="{16E952C3-B2DF-4F91-874F-4F3C1CC091E7}" destId="{81DA009C-843E-4635-ABD3-A3E823A81981}" srcOrd="0" destOrd="0" presId="urn:microsoft.com/office/officeart/2005/8/layout/hierarchy1"/>
    <dgm:cxn modelId="{4E875193-7CA1-463C-B8AF-ECB9F2E5CC05}" type="presParOf" srcId="{16E952C3-B2DF-4F91-874F-4F3C1CC091E7}" destId="{DF920204-8F3E-4A64-B46C-8A62F3D1C242}" srcOrd="1" destOrd="0" presId="urn:microsoft.com/office/officeart/2005/8/layout/hierarchy1"/>
    <dgm:cxn modelId="{D6EBD5B7-1043-41F5-BBE7-015A00D97F67}" type="presParOf" srcId="{DEE13B42-9EB4-4CFF-8793-3860D512033A}" destId="{621693AE-5AAD-49CC-8FF8-2C8D02FF6039}" srcOrd="1" destOrd="0" presId="urn:microsoft.com/office/officeart/2005/8/layout/hierarchy1"/>
    <dgm:cxn modelId="{2FAFBCF9-F1A5-4268-99A8-A06CF5C573B3}" type="presParOf" srcId="{6FB841FD-CF11-47DA-B168-E36D3798CB12}" destId="{7FCF62F5-86E3-4929-927F-460F275CFD43}" srcOrd="4" destOrd="0" presId="urn:microsoft.com/office/officeart/2005/8/layout/hierarchy1"/>
    <dgm:cxn modelId="{2046C33B-D5EC-4182-8962-5493C5936256}" type="presParOf" srcId="{6FB841FD-CF11-47DA-B168-E36D3798CB12}" destId="{0A23DFB0-99E0-4019-A3FB-70D9BBCB0DC7}" srcOrd="5" destOrd="0" presId="urn:microsoft.com/office/officeart/2005/8/layout/hierarchy1"/>
    <dgm:cxn modelId="{BFFD3116-BFAE-4192-98F2-E7217138EFD5}" type="presParOf" srcId="{0A23DFB0-99E0-4019-A3FB-70D9BBCB0DC7}" destId="{C8999BDF-2364-469E-B646-09A21B618A93}" srcOrd="0" destOrd="0" presId="urn:microsoft.com/office/officeart/2005/8/layout/hierarchy1"/>
    <dgm:cxn modelId="{04150B81-189C-4056-B6B2-7ABAC529F8BB}" type="presParOf" srcId="{C8999BDF-2364-469E-B646-09A21B618A93}" destId="{473D6843-4404-4451-9205-571FDE5C39D6}" srcOrd="0" destOrd="0" presId="urn:microsoft.com/office/officeart/2005/8/layout/hierarchy1"/>
    <dgm:cxn modelId="{A980BA96-8746-40B6-8CF8-AF584BD15C24}" type="presParOf" srcId="{C8999BDF-2364-469E-B646-09A21B618A93}" destId="{A39F4C7E-5CD2-4CEF-8386-B675BCF90BB0}" srcOrd="1" destOrd="0" presId="urn:microsoft.com/office/officeart/2005/8/layout/hierarchy1"/>
    <dgm:cxn modelId="{FD3D7521-71B7-4541-90A5-B6A8948F353F}" type="presParOf" srcId="{0A23DFB0-99E0-4019-A3FB-70D9BBCB0DC7}" destId="{4A12C7F9-BB17-48AE-AB33-21B13921C75B}" srcOrd="1" destOrd="0" presId="urn:microsoft.com/office/officeart/2005/8/layout/hierarchy1"/>
    <dgm:cxn modelId="{52D52294-C9A5-4B6E-A975-E210885616BB}" type="presParOf" srcId="{887F3DAB-9EBC-4B06-BC9E-3791C4A8E58F}" destId="{2150B6A2-3A31-4880-81B2-111A127B2154}" srcOrd="2" destOrd="0" presId="urn:microsoft.com/office/officeart/2005/8/layout/hierarchy1"/>
    <dgm:cxn modelId="{4D65B517-68EB-4BFF-90AE-FC9D720F0BD8}" type="presParOf" srcId="{887F3DAB-9EBC-4B06-BC9E-3791C4A8E58F}" destId="{B825275F-E8FA-41D8-A27E-893C9AEBEBD7}" srcOrd="3" destOrd="0" presId="urn:microsoft.com/office/officeart/2005/8/layout/hierarchy1"/>
    <dgm:cxn modelId="{7A834250-2CBE-4C38-ABDB-66F57249484A}" type="presParOf" srcId="{B825275F-E8FA-41D8-A27E-893C9AEBEBD7}" destId="{61E839CE-563D-4393-9066-3603510B5C70}" srcOrd="0" destOrd="0" presId="urn:microsoft.com/office/officeart/2005/8/layout/hierarchy1"/>
    <dgm:cxn modelId="{5F6C3163-5277-4969-BD14-1B6570580938}" type="presParOf" srcId="{61E839CE-563D-4393-9066-3603510B5C70}" destId="{98B162E2-06B2-40E0-85E7-E571C0B11DE8}" srcOrd="0" destOrd="0" presId="urn:microsoft.com/office/officeart/2005/8/layout/hierarchy1"/>
    <dgm:cxn modelId="{B19FED0A-CA81-434C-9131-919CCD5EBC09}" type="presParOf" srcId="{61E839CE-563D-4393-9066-3603510B5C70}" destId="{D586279E-949C-4D7E-AA3D-E2A9E2AE2BBA}" srcOrd="1" destOrd="0" presId="urn:microsoft.com/office/officeart/2005/8/layout/hierarchy1"/>
    <dgm:cxn modelId="{783B0E05-72BA-4B05-B9A0-326078457821}" type="presParOf" srcId="{B825275F-E8FA-41D8-A27E-893C9AEBEBD7}" destId="{409F1CF2-3BB4-4BC3-8F1D-E489A8FC9D90}" srcOrd="1" destOrd="0" presId="urn:microsoft.com/office/officeart/2005/8/layout/hierarchy1"/>
    <dgm:cxn modelId="{99FEB10A-DABA-4373-9C98-8A8F2DDBF7AC}" type="presParOf" srcId="{409F1CF2-3BB4-4BC3-8F1D-E489A8FC9D90}" destId="{BA1C2F03-744B-4612-A8BA-E6D1E0FE7352}" srcOrd="0" destOrd="0" presId="urn:microsoft.com/office/officeart/2005/8/layout/hierarchy1"/>
    <dgm:cxn modelId="{15EB92CA-1CAE-489B-AB18-515452929201}" type="presParOf" srcId="{409F1CF2-3BB4-4BC3-8F1D-E489A8FC9D90}" destId="{47F54DCD-CACE-46E4-A9FD-220BB6D3536C}" srcOrd="1" destOrd="0" presId="urn:microsoft.com/office/officeart/2005/8/layout/hierarchy1"/>
    <dgm:cxn modelId="{98DD4818-7101-47DB-B301-12258C1B8C59}" type="presParOf" srcId="{47F54DCD-CACE-46E4-A9FD-220BB6D3536C}" destId="{86B4A096-20A3-4654-AF2A-6268F0584328}" srcOrd="0" destOrd="0" presId="urn:microsoft.com/office/officeart/2005/8/layout/hierarchy1"/>
    <dgm:cxn modelId="{191182B6-DB68-4E0E-AF32-A3300819DC4E}" type="presParOf" srcId="{86B4A096-20A3-4654-AF2A-6268F0584328}" destId="{288ABF92-A294-41E4-9ACF-26A5F2EDBECD}" srcOrd="0" destOrd="0" presId="urn:microsoft.com/office/officeart/2005/8/layout/hierarchy1"/>
    <dgm:cxn modelId="{439D53A8-7C77-41F4-B819-387706426731}" type="presParOf" srcId="{86B4A096-20A3-4654-AF2A-6268F0584328}" destId="{BA04E363-AC24-4FD1-A181-8CE446069BED}" srcOrd="1" destOrd="0" presId="urn:microsoft.com/office/officeart/2005/8/layout/hierarchy1"/>
    <dgm:cxn modelId="{E6CB3495-F906-40EF-BBFA-1B17789EE396}" type="presParOf" srcId="{47F54DCD-CACE-46E4-A9FD-220BB6D3536C}" destId="{CF21F296-ADDC-44EB-A8A1-A5990B6B9218}" srcOrd="1" destOrd="0" presId="urn:microsoft.com/office/officeart/2005/8/layout/hierarchy1"/>
    <dgm:cxn modelId="{CD20C47E-3C60-4D86-895C-D7CD4EFC0EB9}" type="presParOf" srcId="{409F1CF2-3BB4-4BC3-8F1D-E489A8FC9D90}" destId="{B1AA9DFC-E1DF-4DEA-A90B-EEEF59DA895F}" srcOrd="2" destOrd="0" presId="urn:microsoft.com/office/officeart/2005/8/layout/hierarchy1"/>
    <dgm:cxn modelId="{CCC2FFD3-5920-4E32-AFF0-CC71123DCAF2}" type="presParOf" srcId="{409F1CF2-3BB4-4BC3-8F1D-E489A8FC9D90}" destId="{F0794C50-D8DD-4A5B-9C81-871C19317745}" srcOrd="3" destOrd="0" presId="urn:microsoft.com/office/officeart/2005/8/layout/hierarchy1"/>
    <dgm:cxn modelId="{AB46E5F1-ADA1-4500-AD7B-892D5E379EBE}" type="presParOf" srcId="{F0794C50-D8DD-4A5B-9C81-871C19317745}" destId="{60724161-E363-48AF-96F5-59C045D466B8}" srcOrd="0" destOrd="0" presId="urn:microsoft.com/office/officeart/2005/8/layout/hierarchy1"/>
    <dgm:cxn modelId="{039EC79C-2EAC-436B-A029-7CDC03F75A90}" type="presParOf" srcId="{60724161-E363-48AF-96F5-59C045D466B8}" destId="{25478B8D-7E21-4DB3-9AB3-CC348A0CFCC2}" srcOrd="0" destOrd="0" presId="urn:microsoft.com/office/officeart/2005/8/layout/hierarchy1"/>
    <dgm:cxn modelId="{4F563171-945C-476D-9DE1-C15E2737AA8C}" type="presParOf" srcId="{60724161-E363-48AF-96F5-59C045D466B8}" destId="{916C79CC-F02E-411B-8425-9CF089A1849D}" srcOrd="1" destOrd="0" presId="urn:microsoft.com/office/officeart/2005/8/layout/hierarchy1"/>
    <dgm:cxn modelId="{5F6D6AAD-2FD7-4986-9973-00B51A2B8343}" type="presParOf" srcId="{F0794C50-D8DD-4A5B-9C81-871C19317745}" destId="{46F1E948-CFFD-46A6-8695-07CBDE5B3096}" srcOrd="1" destOrd="0" presId="urn:microsoft.com/office/officeart/2005/8/layout/hierarchy1"/>
    <dgm:cxn modelId="{E983CB1B-A6C6-473C-AAA9-7EA504C679BD}" type="presParOf" srcId="{409F1CF2-3BB4-4BC3-8F1D-E489A8FC9D90}" destId="{C4876132-A0FB-4929-8380-AB6FE71D4806}" srcOrd="4" destOrd="0" presId="urn:microsoft.com/office/officeart/2005/8/layout/hierarchy1"/>
    <dgm:cxn modelId="{276A0A1B-5645-47E3-953F-CC956300AE13}" type="presParOf" srcId="{409F1CF2-3BB4-4BC3-8F1D-E489A8FC9D90}" destId="{DE184064-5915-4BAF-B892-74C76E0F0098}" srcOrd="5" destOrd="0" presId="urn:microsoft.com/office/officeart/2005/8/layout/hierarchy1"/>
    <dgm:cxn modelId="{B8ACE531-9C6F-4013-BDDC-3C153D423C81}" type="presParOf" srcId="{DE184064-5915-4BAF-B892-74C76E0F0098}" destId="{7DFABF51-6B8A-486E-A480-7B3DC73A01BE}" srcOrd="0" destOrd="0" presId="urn:microsoft.com/office/officeart/2005/8/layout/hierarchy1"/>
    <dgm:cxn modelId="{7C4396EE-AEE0-412B-BEDB-AF1DE2E48ECD}" type="presParOf" srcId="{7DFABF51-6B8A-486E-A480-7B3DC73A01BE}" destId="{C2F0CEEB-A906-47E3-AEF3-AA4F4BEB3804}" srcOrd="0" destOrd="0" presId="urn:microsoft.com/office/officeart/2005/8/layout/hierarchy1"/>
    <dgm:cxn modelId="{D26B279E-90C8-42DE-8E1D-0B8198223482}" type="presParOf" srcId="{7DFABF51-6B8A-486E-A480-7B3DC73A01BE}" destId="{8728ED2C-20E8-462B-9797-C547618A4521}" srcOrd="1" destOrd="0" presId="urn:microsoft.com/office/officeart/2005/8/layout/hierarchy1"/>
    <dgm:cxn modelId="{DE9A929B-4CCE-4360-AFFA-512AB842FF51}" type="presParOf" srcId="{DE184064-5915-4BAF-B892-74C76E0F0098}" destId="{6B5A577C-F41A-48A0-8316-C51504DC4CD0}" srcOrd="1" destOrd="0" presId="urn:microsoft.com/office/officeart/2005/8/layout/hierarchy1"/>
    <dgm:cxn modelId="{7B63617F-AF22-4633-83F0-1CD14B6FD53E}" type="presParOf" srcId="{887F3DAB-9EBC-4B06-BC9E-3791C4A8E58F}" destId="{1AC7D0B3-5F17-415A-B3A3-228CFB0A93BB}" srcOrd="4" destOrd="0" presId="urn:microsoft.com/office/officeart/2005/8/layout/hierarchy1"/>
    <dgm:cxn modelId="{C6C2EBD7-B580-46F5-BD35-14ACF6331E58}" type="presParOf" srcId="{887F3DAB-9EBC-4B06-BC9E-3791C4A8E58F}" destId="{A84C4B2E-0A9B-49D3-8187-C993AB477E1D}" srcOrd="5" destOrd="0" presId="urn:microsoft.com/office/officeart/2005/8/layout/hierarchy1"/>
    <dgm:cxn modelId="{FA3A850F-6BA0-4995-80A2-B1ECF5F2DB7B}" type="presParOf" srcId="{A84C4B2E-0A9B-49D3-8187-C993AB477E1D}" destId="{1DD4BA70-28A9-4468-920F-AA58A133C992}" srcOrd="0" destOrd="0" presId="urn:microsoft.com/office/officeart/2005/8/layout/hierarchy1"/>
    <dgm:cxn modelId="{12CC4B96-8587-4DF2-B8E9-0A4C97582A38}" type="presParOf" srcId="{1DD4BA70-28A9-4468-920F-AA58A133C992}" destId="{CDAEB7CB-D999-4052-8D4A-CB3832854FEC}" srcOrd="0" destOrd="0" presId="urn:microsoft.com/office/officeart/2005/8/layout/hierarchy1"/>
    <dgm:cxn modelId="{6F554953-7551-4ED0-B08D-412ED17A5756}" type="presParOf" srcId="{1DD4BA70-28A9-4468-920F-AA58A133C992}" destId="{64B94847-8D88-4B97-AFCB-7863C35F1358}" srcOrd="1" destOrd="0" presId="urn:microsoft.com/office/officeart/2005/8/layout/hierarchy1"/>
    <dgm:cxn modelId="{AE158724-F142-4D54-B513-70D27FE6B872}" type="presParOf" srcId="{A84C4B2E-0A9B-49D3-8187-C993AB477E1D}" destId="{4C1D1377-D4A6-41F8-9DD5-2793BC73D2C1}" srcOrd="1" destOrd="0" presId="urn:microsoft.com/office/officeart/2005/8/layout/hierarchy1"/>
    <dgm:cxn modelId="{BF1D9333-4882-4F7D-BAE3-2AD41F307047}" type="presParOf" srcId="{4C1D1377-D4A6-41F8-9DD5-2793BC73D2C1}" destId="{EA49697C-D4F3-4174-8185-F33FE829AA0F}" srcOrd="0" destOrd="0" presId="urn:microsoft.com/office/officeart/2005/8/layout/hierarchy1"/>
    <dgm:cxn modelId="{5387F69F-03E4-498E-BFA3-7CD338CE6242}" type="presParOf" srcId="{4C1D1377-D4A6-41F8-9DD5-2793BC73D2C1}" destId="{0A5DF09A-ACC5-46EE-A56A-1A801E3430DB}" srcOrd="1" destOrd="0" presId="urn:microsoft.com/office/officeart/2005/8/layout/hierarchy1"/>
    <dgm:cxn modelId="{8FF6A002-8DE0-4EF7-849A-D7DBEA15FE9F}" type="presParOf" srcId="{0A5DF09A-ACC5-46EE-A56A-1A801E3430DB}" destId="{370270FA-D3C3-4608-9DDD-19470DF1B4C2}" srcOrd="0" destOrd="0" presId="urn:microsoft.com/office/officeart/2005/8/layout/hierarchy1"/>
    <dgm:cxn modelId="{E51FAB2F-504C-48F6-938E-4C7B15F6A032}" type="presParOf" srcId="{370270FA-D3C3-4608-9DDD-19470DF1B4C2}" destId="{1A9F8211-AE1A-4E71-8EF2-564F494D340A}" srcOrd="0" destOrd="0" presId="urn:microsoft.com/office/officeart/2005/8/layout/hierarchy1"/>
    <dgm:cxn modelId="{97ED2510-17C4-439A-90B1-81ECA94AC1F7}" type="presParOf" srcId="{370270FA-D3C3-4608-9DDD-19470DF1B4C2}" destId="{D8EFE02B-B347-4807-A7AE-AF4D1519D950}" srcOrd="1" destOrd="0" presId="urn:microsoft.com/office/officeart/2005/8/layout/hierarchy1"/>
    <dgm:cxn modelId="{302C2EE2-D75E-4AEC-ABA3-FBBE6AD865F1}" type="presParOf" srcId="{0A5DF09A-ACC5-46EE-A56A-1A801E3430DB}" destId="{8B726AAF-9E79-428D-B3F0-1E69067C6A9D}" srcOrd="1" destOrd="0" presId="urn:microsoft.com/office/officeart/2005/8/layout/hierarchy1"/>
    <dgm:cxn modelId="{2324E740-CBAE-4DF3-AFD1-7EA8F9E84EC8}" type="presParOf" srcId="{4C1D1377-D4A6-41F8-9DD5-2793BC73D2C1}" destId="{AE392EED-2BCD-43CD-9C22-82C06984C2BB}" srcOrd="2" destOrd="0" presId="urn:microsoft.com/office/officeart/2005/8/layout/hierarchy1"/>
    <dgm:cxn modelId="{7570245C-14AF-4703-ACAD-019265EF243A}" type="presParOf" srcId="{4C1D1377-D4A6-41F8-9DD5-2793BC73D2C1}" destId="{D70E5BE2-4D13-47C5-9FC7-7B84DE426373}" srcOrd="3" destOrd="0" presId="urn:microsoft.com/office/officeart/2005/8/layout/hierarchy1"/>
    <dgm:cxn modelId="{B958F277-DC5B-4B01-94CB-96BD016AFBAB}" type="presParOf" srcId="{D70E5BE2-4D13-47C5-9FC7-7B84DE426373}" destId="{CEC9BE12-B824-4F0D-A90A-B555BADD8D4F}" srcOrd="0" destOrd="0" presId="urn:microsoft.com/office/officeart/2005/8/layout/hierarchy1"/>
    <dgm:cxn modelId="{F26A0B99-1C3E-48BE-A7CE-F8F4E770AAB6}" type="presParOf" srcId="{CEC9BE12-B824-4F0D-A90A-B555BADD8D4F}" destId="{6DC33A00-47EC-434B-AF4C-7BE6C7317D28}" srcOrd="0" destOrd="0" presId="urn:microsoft.com/office/officeart/2005/8/layout/hierarchy1"/>
    <dgm:cxn modelId="{4500E677-FBF9-43D8-8C83-E23AC855D193}" type="presParOf" srcId="{CEC9BE12-B824-4F0D-A90A-B555BADD8D4F}" destId="{4A3FB641-FDAB-4FC1-B796-241E05D32B95}" srcOrd="1" destOrd="0" presId="urn:microsoft.com/office/officeart/2005/8/layout/hierarchy1"/>
    <dgm:cxn modelId="{6B3317FA-13BE-46F1-82B3-91F9FAB0C8F6}" type="presParOf" srcId="{D70E5BE2-4D13-47C5-9FC7-7B84DE426373}" destId="{C0BFC507-AE04-482A-94F0-87350E4361EC}"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E49DAA6-7784-4B5D-B893-3FF9F6D9395D}" type="doc">
      <dgm:prSet loTypeId="urn:microsoft.com/office/officeart/2005/8/layout/hierarchy2" loCatId="hierarchy" qsTypeId="urn:microsoft.com/office/officeart/2005/8/quickstyle/simple1" qsCatId="simple" csTypeId="urn:microsoft.com/office/officeart/2005/8/colors/accent0_3" csCatId="mainScheme" phldr="1"/>
      <dgm:spPr/>
      <dgm:t>
        <a:bodyPr/>
        <a:lstStyle/>
        <a:p>
          <a:endParaRPr lang="zh-CN" altLang="en-US"/>
        </a:p>
      </dgm:t>
    </dgm:pt>
    <dgm:pt modelId="{1C15900C-88F5-44D9-BEF8-16D5CA76A245}">
      <dgm:prSet phldrT="[文本]" custT="1"/>
      <dgm:spPr/>
      <dgm:t>
        <a:bodyPr/>
        <a:lstStyle/>
        <a:p>
          <a:endParaRPr lang="en-US" altLang="zh-CN" sz="2800" dirty="0" smtClean="0">
            <a:latin typeface="黑体" pitchFamily="49" charset="-122"/>
            <a:ea typeface="黑体" pitchFamily="49" charset="-122"/>
          </a:endParaRPr>
        </a:p>
        <a:p>
          <a:r>
            <a:rPr lang="zh-CN" altLang="en-US" sz="2800" dirty="0" smtClean="0">
              <a:latin typeface="黑体" pitchFamily="49" charset="-122"/>
              <a:ea typeface="黑体" pitchFamily="49" charset="-122"/>
            </a:rPr>
            <a:t>专题报告</a:t>
          </a:r>
          <a:endParaRPr lang="en-US" altLang="zh-CN" sz="2800" dirty="0" smtClean="0">
            <a:latin typeface="黑体" pitchFamily="49" charset="-122"/>
            <a:ea typeface="黑体" pitchFamily="49" charset="-122"/>
          </a:endParaRPr>
        </a:p>
        <a:p>
          <a:r>
            <a:rPr lang="zh-CN" altLang="en-US" sz="1600" b="1" dirty="0" smtClean="0"/>
            <a:t>（研究、分析类）</a:t>
          </a:r>
          <a:r>
            <a:rPr lang="zh-CN" altLang="en-US" sz="3200" b="1" dirty="0" smtClean="0"/>
            <a:t/>
          </a:r>
          <a:br>
            <a:rPr lang="zh-CN" altLang="en-US" sz="3200" b="1" dirty="0" smtClean="0"/>
          </a:br>
          <a:endParaRPr lang="zh-CN" altLang="en-US" sz="3200" dirty="0">
            <a:latin typeface="黑体" pitchFamily="49" charset="-122"/>
            <a:ea typeface="黑体" pitchFamily="49" charset="-122"/>
          </a:endParaRPr>
        </a:p>
      </dgm:t>
    </dgm:pt>
    <dgm:pt modelId="{2FE8E485-FEA4-453E-9EF1-7E132C4255DC}" type="parTrans" cxnId="{5160B58F-0CC7-422B-99D1-E662B9F5413A}">
      <dgm:prSet/>
      <dgm:spPr/>
      <dgm:t>
        <a:bodyPr/>
        <a:lstStyle/>
        <a:p>
          <a:endParaRPr lang="zh-CN" altLang="en-US"/>
        </a:p>
      </dgm:t>
    </dgm:pt>
    <dgm:pt modelId="{1D0BFAE0-D147-4BC6-80C7-53531D252A37}" type="sibTrans" cxnId="{5160B58F-0CC7-422B-99D1-E662B9F5413A}">
      <dgm:prSet/>
      <dgm:spPr/>
      <dgm:t>
        <a:bodyPr/>
        <a:lstStyle/>
        <a:p>
          <a:endParaRPr lang="zh-CN" altLang="en-US"/>
        </a:p>
      </dgm:t>
    </dgm:pt>
    <dgm:pt modelId="{04A6D3D6-B92A-40C8-A26C-4DE98DD60EA3}">
      <dgm:prSet phldrT="[文本]" custT="1"/>
      <dgm:spPr/>
      <dgm:t>
        <a:bodyPr/>
        <a:lstStyle/>
        <a:p>
          <a:r>
            <a:rPr lang="en-US" altLang="zh-CN" sz="2200" b="1" dirty="0" smtClean="0">
              <a:latin typeface="+mn-ea"/>
              <a:ea typeface="+mn-ea"/>
            </a:rPr>
            <a:t>1 </a:t>
          </a:r>
          <a:r>
            <a:rPr lang="zh-CN" altLang="en-US" sz="2200" b="1" dirty="0" smtClean="0">
              <a:latin typeface="+mn-ea"/>
              <a:ea typeface="+mn-ea"/>
            </a:rPr>
            <a:t>引言</a:t>
          </a:r>
          <a:r>
            <a:rPr lang="en-US" altLang="zh-CN" sz="2200" b="1" dirty="0" smtClean="0">
              <a:latin typeface="+mn-ea"/>
              <a:ea typeface="+mn-ea"/>
            </a:rPr>
            <a:t>/</a:t>
          </a:r>
          <a:r>
            <a:rPr lang="zh-CN" altLang="en-US" sz="2200" b="1" dirty="0" smtClean="0">
              <a:latin typeface="+mn-ea"/>
              <a:ea typeface="+mn-ea"/>
            </a:rPr>
            <a:t>研究概述</a:t>
          </a:r>
          <a:endParaRPr lang="zh-CN" altLang="en-US" sz="2200" b="1" dirty="0">
            <a:latin typeface="+mn-ea"/>
            <a:ea typeface="+mn-ea"/>
          </a:endParaRPr>
        </a:p>
      </dgm:t>
    </dgm:pt>
    <dgm:pt modelId="{AD6B07AA-0915-4163-8A2B-26B943945465}" type="parTrans" cxnId="{FB1F8ADA-4E39-46DF-AA7B-35C21B0C814C}">
      <dgm:prSet/>
      <dgm:spPr/>
      <dgm:t>
        <a:bodyPr/>
        <a:lstStyle/>
        <a:p>
          <a:endParaRPr lang="zh-CN" altLang="en-US"/>
        </a:p>
      </dgm:t>
    </dgm:pt>
    <dgm:pt modelId="{70D72454-D387-4A87-AAE2-47B9BDABA640}" type="sibTrans" cxnId="{FB1F8ADA-4E39-46DF-AA7B-35C21B0C814C}">
      <dgm:prSet/>
      <dgm:spPr/>
      <dgm:t>
        <a:bodyPr/>
        <a:lstStyle/>
        <a:p>
          <a:endParaRPr lang="zh-CN" altLang="en-US"/>
        </a:p>
      </dgm:t>
    </dgm:pt>
    <dgm:pt modelId="{E91BA48D-1295-4D11-A3FE-96320A5F1DEE}">
      <dgm:prSet phldrT="[文本]" custT="1"/>
      <dgm:spPr/>
      <dgm:t>
        <a:bodyPr/>
        <a:lstStyle/>
        <a:p>
          <a:r>
            <a:rPr lang="en-US" altLang="zh-CN" sz="2000" b="1" dirty="0" smtClean="0">
              <a:latin typeface="+mn-ea"/>
              <a:ea typeface="+mn-ea"/>
            </a:rPr>
            <a:t>3 </a:t>
          </a:r>
          <a:r>
            <a:rPr lang="zh-CN" altLang="en-US" sz="2000" b="1" dirty="0" smtClean="0">
              <a:latin typeface="+mn-ea"/>
              <a:ea typeface="+mn-ea"/>
            </a:rPr>
            <a:t>研究过程、结果和讨论</a:t>
          </a:r>
        </a:p>
      </dgm:t>
    </dgm:pt>
    <dgm:pt modelId="{5BBC8C55-ABB1-41E1-9FEC-1BE984701085}" type="parTrans" cxnId="{6F9D6D21-6D3F-4160-B08C-8343880DD30F}">
      <dgm:prSet/>
      <dgm:spPr/>
      <dgm:t>
        <a:bodyPr/>
        <a:lstStyle/>
        <a:p>
          <a:endParaRPr lang="zh-CN" altLang="en-US"/>
        </a:p>
      </dgm:t>
    </dgm:pt>
    <dgm:pt modelId="{0FA06F44-D1C8-4941-8345-813E98EDE58F}" type="sibTrans" cxnId="{6F9D6D21-6D3F-4160-B08C-8343880DD30F}">
      <dgm:prSet/>
      <dgm:spPr/>
      <dgm:t>
        <a:bodyPr/>
        <a:lstStyle/>
        <a:p>
          <a:endParaRPr lang="zh-CN" altLang="en-US"/>
        </a:p>
      </dgm:t>
    </dgm:pt>
    <dgm:pt modelId="{77D52B64-2984-49F3-A9E8-7332C8C9B873}">
      <dgm:prSet phldrT="[文本]" custT="1"/>
      <dgm:spPr/>
      <dgm:t>
        <a:bodyPr/>
        <a:lstStyle/>
        <a:p>
          <a:r>
            <a:rPr lang="en-US" altLang="zh-CN" sz="2000" b="1" dirty="0" smtClean="0">
              <a:latin typeface="+mn-ea"/>
              <a:ea typeface="+mn-ea"/>
            </a:rPr>
            <a:t>2 </a:t>
          </a:r>
          <a:r>
            <a:rPr lang="zh-CN" altLang="en-US" sz="2000" b="1" dirty="0" smtClean="0">
              <a:latin typeface="+mn-ea"/>
              <a:ea typeface="+mn-ea"/>
            </a:rPr>
            <a:t>研究方法、假设与过程</a:t>
          </a:r>
        </a:p>
      </dgm:t>
    </dgm:pt>
    <dgm:pt modelId="{619EF3C7-E459-4C32-80AF-C944C9BDB0AE}" type="parTrans" cxnId="{EC8C61AA-FD09-45EB-A1A5-72B4206C4ABE}">
      <dgm:prSet/>
      <dgm:spPr/>
      <dgm:t>
        <a:bodyPr/>
        <a:lstStyle/>
        <a:p>
          <a:endParaRPr lang="zh-CN" altLang="en-US"/>
        </a:p>
      </dgm:t>
    </dgm:pt>
    <dgm:pt modelId="{115D5D8B-0BF4-40D6-A08D-0C1C8ECF0AD2}" type="sibTrans" cxnId="{EC8C61AA-FD09-45EB-A1A5-72B4206C4ABE}">
      <dgm:prSet/>
      <dgm:spPr/>
      <dgm:t>
        <a:bodyPr/>
        <a:lstStyle/>
        <a:p>
          <a:endParaRPr lang="zh-CN" altLang="en-US"/>
        </a:p>
      </dgm:t>
    </dgm:pt>
    <dgm:pt modelId="{4E75C6CC-C12A-46F0-A42F-B1440AFE6527}">
      <dgm:prSet phldrT="[文本]" custT="1"/>
      <dgm:spPr/>
      <dgm:t>
        <a:bodyPr/>
        <a:lstStyle/>
        <a:p>
          <a:r>
            <a:rPr lang="en-US" altLang="zh-CN" sz="2200" b="1" dirty="0" smtClean="0">
              <a:latin typeface="+mn-ea"/>
              <a:ea typeface="+mn-ea"/>
            </a:rPr>
            <a:t>4 </a:t>
          </a:r>
          <a:r>
            <a:rPr lang="zh-CN" altLang="en-US" sz="2200" b="1" dirty="0" smtClean="0">
              <a:latin typeface="+mn-ea"/>
              <a:ea typeface="+mn-ea"/>
            </a:rPr>
            <a:t>结论与建议</a:t>
          </a:r>
        </a:p>
      </dgm:t>
    </dgm:pt>
    <dgm:pt modelId="{BCFD8F23-390B-47E5-9ACA-1BD38448333F}" type="parTrans" cxnId="{2EE9C106-C0FD-4E6C-841D-FF3DD895EA47}">
      <dgm:prSet/>
      <dgm:spPr/>
      <dgm:t>
        <a:bodyPr/>
        <a:lstStyle/>
        <a:p>
          <a:endParaRPr lang="zh-CN" altLang="en-US"/>
        </a:p>
      </dgm:t>
    </dgm:pt>
    <dgm:pt modelId="{5AD10E00-5E05-4F71-84B6-9A03664B0526}" type="sibTrans" cxnId="{2EE9C106-C0FD-4E6C-841D-FF3DD895EA47}">
      <dgm:prSet/>
      <dgm:spPr/>
      <dgm:t>
        <a:bodyPr/>
        <a:lstStyle/>
        <a:p>
          <a:endParaRPr lang="zh-CN" altLang="en-US"/>
        </a:p>
      </dgm:t>
    </dgm:pt>
    <dgm:pt modelId="{CD2A77F2-AE0A-49D5-A34A-DB3B9545705D}">
      <dgm:prSet phldrT="[文本]" custT="1"/>
      <dgm:spPr/>
      <dgm:t>
        <a:bodyPr/>
        <a:lstStyle/>
        <a:p>
          <a:r>
            <a:rPr lang="en-US" altLang="zh-CN" sz="2200" b="1" dirty="0" smtClean="0">
              <a:latin typeface="+mn-ea"/>
              <a:ea typeface="+mn-ea"/>
            </a:rPr>
            <a:t>5  </a:t>
          </a:r>
          <a:r>
            <a:rPr lang="zh-CN" altLang="en-US" sz="2200" b="1" dirty="0" smtClean="0">
              <a:latin typeface="+mn-ea"/>
              <a:ea typeface="+mn-ea"/>
            </a:rPr>
            <a:t>参考文献</a:t>
          </a:r>
          <a:endParaRPr lang="zh-CN" altLang="en-US" sz="2200" b="1" dirty="0">
            <a:latin typeface="+mn-ea"/>
            <a:ea typeface="+mn-ea"/>
          </a:endParaRPr>
        </a:p>
      </dgm:t>
    </dgm:pt>
    <dgm:pt modelId="{A22B17A0-5015-4A87-91A1-496F92D83D1A}" type="parTrans" cxnId="{A4F6BBF6-D0BF-4A06-9FC9-700EE9120600}">
      <dgm:prSet/>
      <dgm:spPr/>
      <dgm:t>
        <a:bodyPr/>
        <a:lstStyle/>
        <a:p>
          <a:endParaRPr lang="zh-CN" altLang="en-US"/>
        </a:p>
      </dgm:t>
    </dgm:pt>
    <dgm:pt modelId="{0E3D6CF8-1C85-429C-8869-C0E0FF86973A}" type="sibTrans" cxnId="{A4F6BBF6-D0BF-4A06-9FC9-700EE9120600}">
      <dgm:prSet/>
      <dgm:spPr/>
      <dgm:t>
        <a:bodyPr/>
        <a:lstStyle/>
        <a:p>
          <a:endParaRPr lang="zh-CN" altLang="en-US"/>
        </a:p>
      </dgm:t>
    </dgm:pt>
    <dgm:pt modelId="{86C6F3FA-2845-40F2-9C07-EEF5D9B49BD6}" type="pres">
      <dgm:prSet presAssocID="{3E49DAA6-7784-4B5D-B893-3FF9F6D9395D}" presName="diagram" presStyleCnt="0">
        <dgm:presLayoutVars>
          <dgm:chPref val="1"/>
          <dgm:dir/>
          <dgm:animOne val="branch"/>
          <dgm:animLvl val="lvl"/>
          <dgm:resizeHandles val="exact"/>
        </dgm:presLayoutVars>
      </dgm:prSet>
      <dgm:spPr/>
      <dgm:t>
        <a:bodyPr/>
        <a:lstStyle/>
        <a:p>
          <a:endParaRPr lang="zh-CN" altLang="en-US"/>
        </a:p>
      </dgm:t>
    </dgm:pt>
    <dgm:pt modelId="{3BCB9EFD-C1B3-419E-9DDB-1D6AD63438AC}" type="pres">
      <dgm:prSet presAssocID="{1C15900C-88F5-44D9-BEF8-16D5CA76A245}" presName="root1" presStyleCnt="0"/>
      <dgm:spPr/>
    </dgm:pt>
    <dgm:pt modelId="{D7A859B0-A197-4FC7-8699-D33174B65A2C}" type="pres">
      <dgm:prSet presAssocID="{1C15900C-88F5-44D9-BEF8-16D5CA76A245}" presName="LevelOneTextNode" presStyleLbl="node0" presStyleIdx="0" presStyleCnt="2" custScaleY="96278" custLinFactNeighborX="-36581" custLinFactNeighborY="-6595">
        <dgm:presLayoutVars>
          <dgm:chPref val="3"/>
        </dgm:presLayoutVars>
      </dgm:prSet>
      <dgm:spPr/>
      <dgm:t>
        <a:bodyPr/>
        <a:lstStyle/>
        <a:p>
          <a:endParaRPr lang="zh-CN" altLang="en-US"/>
        </a:p>
      </dgm:t>
    </dgm:pt>
    <dgm:pt modelId="{F944B327-C13E-4EB6-8621-523298951212}" type="pres">
      <dgm:prSet presAssocID="{1C15900C-88F5-44D9-BEF8-16D5CA76A245}" presName="level2hierChild" presStyleCnt="0"/>
      <dgm:spPr/>
    </dgm:pt>
    <dgm:pt modelId="{3F7FEE34-4D43-42D7-BCE8-2D6D2F9B960D}" type="pres">
      <dgm:prSet presAssocID="{AD6B07AA-0915-4163-8A2B-26B943945465}" presName="conn2-1" presStyleLbl="parChTrans1D2" presStyleIdx="0" presStyleCnt="4"/>
      <dgm:spPr/>
      <dgm:t>
        <a:bodyPr/>
        <a:lstStyle/>
        <a:p>
          <a:endParaRPr lang="zh-CN" altLang="en-US"/>
        </a:p>
      </dgm:t>
    </dgm:pt>
    <dgm:pt modelId="{1363E7EA-E0F6-44AC-A76C-2A9CB337F472}" type="pres">
      <dgm:prSet presAssocID="{AD6B07AA-0915-4163-8A2B-26B943945465}" presName="connTx" presStyleLbl="parChTrans1D2" presStyleIdx="0" presStyleCnt="4"/>
      <dgm:spPr/>
      <dgm:t>
        <a:bodyPr/>
        <a:lstStyle/>
        <a:p>
          <a:endParaRPr lang="zh-CN" altLang="en-US"/>
        </a:p>
      </dgm:t>
    </dgm:pt>
    <dgm:pt modelId="{310843D4-E46F-4942-8DBB-0F70C2D11BB7}" type="pres">
      <dgm:prSet presAssocID="{04A6D3D6-B92A-40C8-A26C-4DE98DD60EA3}" presName="root2" presStyleCnt="0"/>
      <dgm:spPr/>
    </dgm:pt>
    <dgm:pt modelId="{0465B13F-4075-46F8-85FB-7117266394F6}" type="pres">
      <dgm:prSet presAssocID="{04A6D3D6-B92A-40C8-A26C-4DE98DD60EA3}" presName="LevelTwoTextNode" presStyleLbl="node2" presStyleIdx="0" presStyleCnt="4" custScaleX="120339" custScaleY="55220" custLinFactNeighborX="198" custLinFactNeighborY="-20917">
        <dgm:presLayoutVars>
          <dgm:chPref val="3"/>
        </dgm:presLayoutVars>
      </dgm:prSet>
      <dgm:spPr/>
      <dgm:t>
        <a:bodyPr/>
        <a:lstStyle/>
        <a:p>
          <a:endParaRPr lang="zh-CN" altLang="en-US"/>
        </a:p>
      </dgm:t>
    </dgm:pt>
    <dgm:pt modelId="{AAFB5FC2-C187-4A09-BC3F-3C5E83A833EF}" type="pres">
      <dgm:prSet presAssocID="{04A6D3D6-B92A-40C8-A26C-4DE98DD60EA3}" presName="level3hierChild" presStyleCnt="0"/>
      <dgm:spPr/>
    </dgm:pt>
    <dgm:pt modelId="{C121923D-E707-4285-A78F-ECA0CB34838A}" type="pres">
      <dgm:prSet presAssocID="{619EF3C7-E459-4C32-80AF-C944C9BDB0AE}" presName="conn2-1" presStyleLbl="parChTrans1D2" presStyleIdx="1" presStyleCnt="4"/>
      <dgm:spPr/>
      <dgm:t>
        <a:bodyPr/>
        <a:lstStyle/>
        <a:p>
          <a:endParaRPr lang="zh-CN" altLang="en-US"/>
        </a:p>
      </dgm:t>
    </dgm:pt>
    <dgm:pt modelId="{F8C7FAF2-10CB-4697-B547-80BCE526767E}" type="pres">
      <dgm:prSet presAssocID="{619EF3C7-E459-4C32-80AF-C944C9BDB0AE}" presName="connTx" presStyleLbl="parChTrans1D2" presStyleIdx="1" presStyleCnt="4"/>
      <dgm:spPr/>
      <dgm:t>
        <a:bodyPr/>
        <a:lstStyle/>
        <a:p>
          <a:endParaRPr lang="zh-CN" altLang="en-US"/>
        </a:p>
      </dgm:t>
    </dgm:pt>
    <dgm:pt modelId="{5C72C5FD-0D55-432A-8064-627DC81B58D9}" type="pres">
      <dgm:prSet presAssocID="{77D52B64-2984-49F3-A9E8-7332C8C9B873}" presName="root2" presStyleCnt="0"/>
      <dgm:spPr/>
    </dgm:pt>
    <dgm:pt modelId="{5637F5D7-4C4D-420C-8ACC-299500FBE5A0}" type="pres">
      <dgm:prSet presAssocID="{77D52B64-2984-49F3-A9E8-7332C8C9B873}" presName="LevelTwoTextNode" presStyleLbl="node2" presStyleIdx="1" presStyleCnt="4" custScaleX="120339" custScaleY="59097" custLinFactNeighborX="198" custLinFactNeighborY="-16637">
        <dgm:presLayoutVars>
          <dgm:chPref val="3"/>
        </dgm:presLayoutVars>
      </dgm:prSet>
      <dgm:spPr/>
      <dgm:t>
        <a:bodyPr/>
        <a:lstStyle/>
        <a:p>
          <a:endParaRPr lang="zh-CN" altLang="en-US"/>
        </a:p>
      </dgm:t>
    </dgm:pt>
    <dgm:pt modelId="{242A1ACB-1CBE-439E-A7F1-1DF2846C32EA}" type="pres">
      <dgm:prSet presAssocID="{77D52B64-2984-49F3-A9E8-7332C8C9B873}" presName="level3hierChild" presStyleCnt="0"/>
      <dgm:spPr/>
    </dgm:pt>
    <dgm:pt modelId="{FADF9E4B-6772-4012-9725-197C39D98330}" type="pres">
      <dgm:prSet presAssocID="{5BBC8C55-ABB1-41E1-9FEC-1BE984701085}" presName="conn2-1" presStyleLbl="parChTrans1D2" presStyleIdx="2" presStyleCnt="4"/>
      <dgm:spPr/>
      <dgm:t>
        <a:bodyPr/>
        <a:lstStyle/>
        <a:p>
          <a:endParaRPr lang="zh-CN" altLang="en-US"/>
        </a:p>
      </dgm:t>
    </dgm:pt>
    <dgm:pt modelId="{40871DAD-F7F3-4C66-82CD-28BA414F94E2}" type="pres">
      <dgm:prSet presAssocID="{5BBC8C55-ABB1-41E1-9FEC-1BE984701085}" presName="connTx" presStyleLbl="parChTrans1D2" presStyleIdx="2" presStyleCnt="4"/>
      <dgm:spPr/>
      <dgm:t>
        <a:bodyPr/>
        <a:lstStyle/>
        <a:p>
          <a:endParaRPr lang="zh-CN" altLang="en-US"/>
        </a:p>
      </dgm:t>
    </dgm:pt>
    <dgm:pt modelId="{10B91855-99E8-48F8-B889-D7D72FDD0CCE}" type="pres">
      <dgm:prSet presAssocID="{E91BA48D-1295-4D11-A3FE-96320A5F1DEE}" presName="root2" presStyleCnt="0"/>
      <dgm:spPr/>
    </dgm:pt>
    <dgm:pt modelId="{23F6F246-AD0E-4A08-8801-E5C53FCDC1D4}" type="pres">
      <dgm:prSet presAssocID="{E91BA48D-1295-4D11-A3FE-96320A5F1DEE}" presName="LevelTwoTextNode" presStyleLbl="node2" presStyleIdx="2" presStyleCnt="4" custScaleX="120339" custScaleY="58937" custLinFactNeighborX="198" custLinFactNeighborY="-16235">
        <dgm:presLayoutVars>
          <dgm:chPref val="3"/>
        </dgm:presLayoutVars>
      </dgm:prSet>
      <dgm:spPr/>
      <dgm:t>
        <a:bodyPr/>
        <a:lstStyle/>
        <a:p>
          <a:endParaRPr lang="zh-CN" altLang="en-US"/>
        </a:p>
      </dgm:t>
    </dgm:pt>
    <dgm:pt modelId="{9D3AEC5B-F56E-47CC-B579-CC89B0FB6577}" type="pres">
      <dgm:prSet presAssocID="{E91BA48D-1295-4D11-A3FE-96320A5F1DEE}" presName="level3hierChild" presStyleCnt="0"/>
      <dgm:spPr/>
    </dgm:pt>
    <dgm:pt modelId="{8BBB4510-9A53-4097-8734-4EE2F7D61767}" type="pres">
      <dgm:prSet presAssocID="{BCFD8F23-390B-47E5-9ACA-1BD38448333F}" presName="conn2-1" presStyleLbl="parChTrans1D2" presStyleIdx="3" presStyleCnt="4"/>
      <dgm:spPr/>
      <dgm:t>
        <a:bodyPr/>
        <a:lstStyle/>
        <a:p>
          <a:endParaRPr lang="zh-CN" altLang="en-US"/>
        </a:p>
      </dgm:t>
    </dgm:pt>
    <dgm:pt modelId="{655640D9-0749-4D58-9589-14909BD768DD}" type="pres">
      <dgm:prSet presAssocID="{BCFD8F23-390B-47E5-9ACA-1BD38448333F}" presName="connTx" presStyleLbl="parChTrans1D2" presStyleIdx="3" presStyleCnt="4"/>
      <dgm:spPr/>
      <dgm:t>
        <a:bodyPr/>
        <a:lstStyle/>
        <a:p>
          <a:endParaRPr lang="zh-CN" altLang="en-US"/>
        </a:p>
      </dgm:t>
    </dgm:pt>
    <dgm:pt modelId="{0846316D-F045-4284-A590-4052E12B27C6}" type="pres">
      <dgm:prSet presAssocID="{4E75C6CC-C12A-46F0-A42F-B1440AFE6527}" presName="root2" presStyleCnt="0"/>
      <dgm:spPr/>
    </dgm:pt>
    <dgm:pt modelId="{7639B08F-2A6E-4C96-96AE-39ADF25DEC49}" type="pres">
      <dgm:prSet presAssocID="{4E75C6CC-C12A-46F0-A42F-B1440AFE6527}" presName="LevelTwoTextNode" presStyleLbl="node2" presStyleIdx="3" presStyleCnt="4" custScaleX="120339" custScaleY="49372" custLinFactNeighborX="198" custLinFactNeighborY="-15672">
        <dgm:presLayoutVars>
          <dgm:chPref val="3"/>
        </dgm:presLayoutVars>
      </dgm:prSet>
      <dgm:spPr/>
      <dgm:t>
        <a:bodyPr/>
        <a:lstStyle/>
        <a:p>
          <a:endParaRPr lang="zh-CN" altLang="en-US"/>
        </a:p>
      </dgm:t>
    </dgm:pt>
    <dgm:pt modelId="{74438FD8-11C2-4C39-9922-CBCA93ED641A}" type="pres">
      <dgm:prSet presAssocID="{4E75C6CC-C12A-46F0-A42F-B1440AFE6527}" presName="level3hierChild" presStyleCnt="0"/>
      <dgm:spPr/>
    </dgm:pt>
    <dgm:pt modelId="{1BDE245B-27C7-4409-B7C0-A6328F8CA963}" type="pres">
      <dgm:prSet presAssocID="{CD2A77F2-AE0A-49D5-A34A-DB3B9545705D}" presName="root1" presStyleCnt="0"/>
      <dgm:spPr/>
    </dgm:pt>
    <dgm:pt modelId="{6FC2A2CB-3711-4E84-9B39-6E60F7F08162}" type="pres">
      <dgm:prSet presAssocID="{CD2A77F2-AE0A-49D5-A34A-DB3B9545705D}" presName="LevelOneTextNode" presStyleLbl="node0" presStyleIdx="1" presStyleCnt="2" custScaleX="120339" custScaleY="47953" custLinFactX="40198" custLinFactNeighborX="100000" custLinFactNeighborY="74399">
        <dgm:presLayoutVars>
          <dgm:chPref val="3"/>
        </dgm:presLayoutVars>
      </dgm:prSet>
      <dgm:spPr/>
      <dgm:t>
        <a:bodyPr/>
        <a:lstStyle/>
        <a:p>
          <a:endParaRPr lang="zh-CN" altLang="en-US"/>
        </a:p>
      </dgm:t>
    </dgm:pt>
    <dgm:pt modelId="{F5FDD704-DB4A-4A7E-A336-6C3BC91208D4}" type="pres">
      <dgm:prSet presAssocID="{CD2A77F2-AE0A-49D5-A34A-DB3B9545705D}" presName="level2hierChild" presStyleCnt="0"/>
      <dgm:spPr/>
    </dgm:pt>
  </dgm:ptLst>
  <dgm:cxnLst>
    <dgm:cxn modelId="{7BCA3FCB-9D3C-42A1-AC3A-982BF9E73CD7}" type="presOf" srcId="{5BBC8C55-ABB1-41E1-9FEC-1BE984701085}" destId="{40871DAD-F7F3-4C66-82CD-28BA414F94E2}" srcOrd="1" destOrd="0" presId="urn:microsoft.com/office/officeart/2005/8/layout/hierarchy2"/>
    <dgm:cxn modelId="{0766D20C-3416-4890-B540-ADF39212E7BB}" type="presOf" srcId="{04A6D3D6-B92A-40C8-A26C-4DE98DD60EA3}" destId="{0465B13F-4075-46F8-85FB-7117266394F6}" srcOrd="0" destOrd="0" presId="urn:microsoft.com/office/officeart/2005/8/layout/hierarchy2"/>
    <dgm:cxn modelId="{624567DF-BE23-429C-A53A-06E96B9A3F98}" type="presOf" srcId="{CD2A77F2-AE0A-49D5-A34A-DB3B9545705D}" destId="{6FC2A2CB-3711-4E84-9B39-6E60F7F08162}" srcOrd="0" destOrd="0" presId="urn:microsoft.com/office/officeart/2005/8/layout/hierarchy2"/>
    <dgm:cxn modelId="{822CA42C-A67A-4DD5-A50C-B2A57F1B412F}" type="presOf" srcId="{619EF3C7-E459-4C32-80AF-C944C9BDB0AE}" destId="{F8C7FAF2-10CB-4697-B547-80BCE526767E}" srcOrd="1" destOrd="0" presId="urn:microsoft.com/office/officeart/2005/8/layout/hierarchy2"/>
    <dgm:cxn modelId="{F30C75E3-5D53-4567-9908-630FABD2E23F}" type="presOf" srcId="{AD6B07AA-0915-4163-8A2B-26B943945465}" destId="{3F7FEE34-4D43-42D7-BCE8-2D6D2F9B960D}" srcOrd="0" destOrd="0" presId="urn:microsoft.com/office/officeart/2005/8/layout/hierarchy2"/>
    <dgm:cxn modelId="{29FF3416-CE03-4670-A8C0-8D667693F8ED}" type="presOf" srcId="{E91BA48D-1295-4D11-A3FE-96320A5F1DEE}" destId="{23F6F246-AD0E-4A08-8801-E5C53FCDC1D4}" srcOrd="0" destOrd="0" presId="urn:microsoft.com/office/officeart/2005/8/layout/hierarchy2"/>
    <dgm:cxn modelId="{D426AC4D-BEE5-4DF2-84F4-2EAF69142F94}" type="presOf" srcId="{BCFD8F23-390B-47E5-9ACA-1BD38448333F}" destId="{8BBB4510-9A53-4097-8734-4EE2F7D61767}" srcOrd="0" destOrd="0" presId="urn:microsoft.com/office/officeart/2005/8/layout/hierarchy2"/>
    <dgm:cxn modelId="{EC8C61AA-FD09-45EB-A1A5-72B4206C4ABE}" srcId="{1C15900C-88F5-44D9-BEF8-16D5CA76A245}" destId="{77D52B64-2984-49F3-A9E8-7332C8C9B873}" srcOrd="1" destOrd="0" parTransId="{619EF3C7-E459-4C32-80AF-C944C9BDB0AE}" sibTransId="{115D5D8B-0BF4-40D6-A08D-0C1C8ECF0AD2}"/>
    <dgm:cxn modelId="{5160B58F-0CC7-422B-99D1-E662B9F5413A}" srcId="{3E49DAA6-7784-4B5D-B893-3FF9F6D9395D}" destId="{1C15900C-88F5-44D9-BEF8-16D5CA76A245}" srcOrd="0" destOrd="0" parTransId="{2FE8E485-FEA4-453E-9EF1-7E132C4255DC}" sibTransId="{1D0BFAE0-D147-4BC6-80C7-53531D252A37}"/>
    <dgm:cxn modelId="{2EE9C106-C0FD-4E6C-841D-FF3DD895EA47}" srcId="{1C15900C-88F5-44D9-BEF8-16D5CA76A245}" destId="{4E75C6CC-C12A-46F0-A42F-B1440AFE6527}" srcOrd="3" destOrd="0" parTransId="{BCFD8F23-390B-47E5-9ACA-1BD38448333F}" sibTransId="{5AD10E00-5E05-4F71-84B6-9A03664B0526}"/>
    <dgm:cxn modelId="{2ED4F0F3-E89B-4D07-9331-FC2C4EF53CD0}" type="presOf" srcId="{BCFD8F23-390B-47E5-9ACA-1BD38448333F}" destId="{655640D9-0749-4D58-9589-14909BD768DD}" srcOrd="1" destOrd="0" presId="urn:microsoft.com/office/officeart/2005/8/layout/hierarchy2"/>
    <dgm:cxn modelId="{E7A6B322-0C63-402C-8EA6-D9382965F968}" type="presOf" srcId="{4E75C6CC-C12A-46F0-A42F-B1440AFE6527}" destId="{7639B08F-2A6E-4C96-96AE-39ADF25DEC49}" srcOrd="0" destOrd="0" presId="urn:microsoft.com/office/officeart/2005/8/layout/hierarchy2"/>
    <dgm:cxn modelId="{FB1F8ADA-4E39-46DF-AA7B-35C21B0C814C}" srcId="{1C15900C-88F5-44D9-BEF8-16D5CA76A245}" destId="{04A6D3D6-B92A-40C8-A26C-4DE98DD60EA3}" srcOrd="0" destOrd="0" parTransId="{AD6B07AA-0915-4163-8A2B-26B943945465}" sibTransId="{70D72454-D387-4A87-AAE2-47B9BDABA640}"/>
    <dgm:cxn modelId="{D6671F0D-453B-45E5-89E5-4DFB22699496}" type="presOf" srcId="{619EF3C7-E459-4C32-80AF-C944C9BDB0AE}" destId="{C121923D-E707-4285-A78F-ECA0CB34838A}" srcOrd="0" destOrd="0" presId="urn:microsoft.com/office/officeart/2005/8/layout/hierarchy2"/>
    <dgm:cxn modelId="{A4F6BBF6-D0BF-4A06-9FC9-700EE9120600}" srcId="{3E49DAA6-7784-4B5D-B893-3FF9F6D9395D}" destId="{CD2A77F2-AE0A-49D5-A34A-DB3B9545705D}" srcOrd="1" destOrd="0" parTransId="{A22B17A0-5015-4A87-91A1-496F92D83D1A}" sibTransId="{0E3D6CF8-1C85-429C-8869-C0E0FF86973A}"/>
    <dgm:cxn modelId="{6F9D6D21-6D3F-4160-B08C-8343880DD30F}" srcId="{1C15900C-88F5-44D9-BEF8-16D5CA76A245}" destId="{E91BA48D-1295-4D11-A3FE-96320A5F1DEE}" srcOrd="2" destOrd="0" parTransId="{5BBC8C55-ABB1-41E1-9FEC-1BE984701085}" sibTransId="{0FA06F44-D1C8-4941-8345-813E98EDE58F}"/>
    <dgm:cxn modelId="{DEE3A748-9826-4043-BDB4-38242D8D640A}" type="presOf" srcId="{1C15900C-88F5-44D9-BEF8-16D5CA76A245}" destId="{D7A859B0-A197-4FC7-8699-D33174B65A2C}" srcOrd="0" destOrd="0" presId="urn:microsoft.com/office/officeart/2005/8/layout/hierarchy2"/>
    <dgm:cxn modelId="{393A5093-24B8-4893-9EA7-D68A267AA990}" type="presOf" srcId="{3E49DAA6-7784-4B5D-B893-3FF9F6D9395D}" destId="{86C6F3FA-2845-40F2-9C07-EEF5D9B49BD6}" srcOrd="0" destOrd="0" presId="urn:microsoft.com/office/officeart/2005/8/layout/hierarchy2"/>
    <dgm:cxn modelId="{366F8D95-937A-442B-AFCD-E768A7885ACA}" type="presOf" srcId="{5BBC8C55-ABB1-41E1-9FEC-1BE984701085}" destId="{FADF9E4B-6772-4012-9725-197C39D98330}" srcOrd="0" destOrd="0" presId="urn:microsoft.com/office/officeart/2005/8/layout/hierarchy2"/>
    <dgm:cxn modelId="{D9E76650-7CF8-4721-92E3-3EDBE8638421}" type="presOf" srcId="{AD6B07AA-0915-4163-8A2B-26B943945465}" destId="{1363E7EA-E0F6-44AC-A76C-2A9CB337F472}" srcOrd="1" destOrd="0" presId="urn:microsoft.com/office/officeart/2005/8/layout/hierarchy2"/>
    <dgm:cxn modelId="{497B01D7-0118-4E47-BAED-D27DD22D1E96}" type="presOf" srcId="{77D52B64-2984-49F3-A9E8-7332C8C9B873}" destId="{5637F5D7-4C4D-420C-8ACC-299500FBE5A0}" srcOrd="0" destOrd="0" presId="urn:microsoft.com/office/officeart/2005/8/layout/hierarchy2"/>
    <dgm:cxn modelId="{C6D68103-39C0-4ACC-A2CA-E0C8EA70CB42}" type="presParOf" srcId="{86C6F3FA-2845-40F2-9C07-EEF5D9B49BD6}" destId="{3BCB9EFD-C1B3-419E-9DDB-1D6AD63438AC}" srcOrd="0" destOrd="0" presId="urn:microsoft.com/office/officeart/2005/8/layout/hierarchy2"/>
    <dgm:cxn modelId="{F3CBB549-74D2-4F68-B956-B1A9C9A8CC49}" type="presParOf" srcId="{3BCB9EFD-C1B3-419E-9DDB-1D6AD63438AC}" destId="{D7A859B0-A197-4FC7-8699-D33174B65A2C}" srcOrd="0" destOrd="0" presId="urn:microsoft.com/office/officeart/2005/8/layout/hierarchy2"/>
    <dgm:cxn modelId="{E92C3B8C-B4E3-4F02-847A-2AB52AF678F3}" type="presParOf" srcId="{3BCB9EFD-C1B3-419E-9DDB-1D6AD63438AC}" destId="{F944B327-C13E-4EB6-8621-523298951212}" srcOrd="1" destOrd="0" presId="urn:microsoft.com/office/officeart/2005/8/layout/hierarchy2"/>
    <dgm:cxn modelId="{42E1C581-1F19-4803-9D0B-B7C0CC92B9BD}" type="presParOf" srcId="{F944B327-C13E-4EB6-8621-523298951212}" destId="{3F7FEE34-4D43-42D7-BCE8-2D6D2F9B960D}" srcOrd="0" destOrd="0" presId="urn:microsoft.com/office/officeart/2005/8/layout/hierarchy2"/>
    <dgm:cxn modelId="{2F86DCFE-DD6F-44C2-80DE-2779B8A371B1}" type="presParOf" srcId="{3F7FEE34-4D43-42D7-BCE8-2D6D2F9B960D}" destId="{1363E7EA-E0F6-44AC-A76C-2A9CB337F472}" srcOrd="0" destOrd="0" presId="urn:microsoft.com/office/officeart/2005/8/layout/hierarchy2"/>
    <dgm:cxn modelId="{2A6C1C1C-7C90-480E-8182-9CD7CF22C2E1}" type="presParOf" srcId="{F944B327-C13E-4EB6-8621-523298951212}" destId="{310843D4-E46F-4942-8DBB-0F70C2D11BB7}" srcOrd="1" destOrd="0" presId="urn:microsoft.com/office/officeart/2005/8/layout/hierarchy2"/>
    <dgm:cxn modelId="{4B78C96C-4731-4589-B6D4-D5A0965EBDB1}" type="presParOf" srcId="{310843D4-E46F-4942-8DBB-0F70C2D11BB7}" destId="{0465B13F-4075-46F8-85FB-7117266394F6}" srcOrd="0" destOrd="0" presId="urn:microsoft.com/office/officeart/2005/8/layout/hierarchy2"/>
    <dgm:cxn modelId="{8C3B7856-2F64-47A9-909C-3E0C6A1CC584}" type="presParOf" srcId="{310843D4-E46F-4942-8DBB-0F70C2D11BB7}" destId="{AAFB5FC2-C187-4A09-BC3F-3C5E83A833EF}" srcOrd="1" destOrd="0" presId="urn:microsoft.com/office/officeart/2005/8/layout/hierarchy2"/>
    <dgm:cxn modelId="{0D139DD9-5D09-485D-9605-E0DC2154A916}" type="presParOf" srcId="{F944B327-C13E-4EB6-8621-523298951212}" destId="{C121923D-E707-4285-A78F-ECA0CB34838A}" srcOrd="2" destOrd="0" presId="urn:microsoft.com/office/officeart/2005/8/layout/hierarchy2"/>
    <dgm:cxn modelId="{8C124510-5C4E-45F8-81AE-90CF5F7B51A1}" type="presParOf" srcId="{C121923D-E707-4285-A78F-ECA0CB34838A}" destId="{F8C7FAF2-10CB-4697-B547-80BCE526767E}" srcOrd="0" destOrd="0" presId="urn:microsoft.com/office/officeart/2005/8/layout/hierarchy2"/>
    <dgm:cxn modelId="{2C866578-B3C1-4686-AE3D-FD6F60EE5AF2}" type="presParOf" srcId="{F944B327-C13E-4EB6-8621-523298951212}" destId="{5C72C5FD-0D55-432A-8064-627DC81B58D9}" srcOrd="3" destOrd="0" presId="urn:microsoft.com/office/officeart/2005/8/layout/hierarchy2"/>
    <dgm:cxn modelId="{44C97C6F-B2EC-483F-8E56-09F7D3FFD3AF}" type="presParOf" srcId="{5C72C5FD-0D55-432A-8064-627DC81B58D9}" destId="{5637F5D7-4C4D-420C-8ACC-299500FBE5A0}" srcOrd="0" destOrd="0" presId="urn:microsoft.com/office/officeart/2005/8/layout/hierarchy2"/>
    <dgm:cxn modelId="{D76EF26D-7982-425F-8DC2-916B5B444EA2}" type="presParOf" srcId="{5C72C5FD-0D55-432A-8064-627DC81B58D9}" destId="{242A1ACB-1CBE-439E-A7F1-1DF2846C32EA}" srcOrd="1" destOrd="0" presId="urn:microsoft.com/office/officeart/2005/8/layout/hierarchy2"/>
    <dgm:cxn modelId="{34E0B075-04AF-49D6-B584-54F635E808DC}" type="presParOf" srcId="{F944B327-C13E-4EB6-8621-523298951212}" destId="{FADF9E4B-6772-4012-9725-197C39D98330}" srcOrd="4" destOrd="0" presId="urn:microsoft.com/office/officeart/2005/8/layout/hierarchy2"/>
    <dgm:cxn modelId="{FA4493D2-50A6-414E-8DBC-E72731DD12EE}" type="presParOf" srcId="{FADF9E4B-6772-4012-9725-197C39D98330}" destId="{40871DAD-F7F3-4C66-82CD-28BA414F94E2}" srcOrd="0" destOrd="0" presId="urn:microsoft.com/office/officeart/2005/8/layout/hierarchy2"/>
    <dgm:cxn modelId="{4FF0A149-399E-4E7C-8F6D-0C31C8A37A14}" type="presParOf" srcId="{F944B327-C13E-4EB6-8621-523298951212}" destId="{10B91855-99E8-48F8-B889-D7D72FDD0CCE}" srcOrd="5" destOrd="0" presId="urn:microsoft.com/office/officeart/2005/8/layout/hierarchy2"/>
    <dgm:cxn modelId="{1A140552-47BF-4C4E-B2E4-A5D8CE419655}" type="presParOf" srcId="{10B91855-99E8-48F8-B889-D7D72FDD0CCE}" destId="{23F6F246-AD0E-4A08-8801-E5C53FCDC1D4}" srcOrd="0" destOrd="0" presId="urn:microsoft.com/office/officeart/2005/8/layout/hierarchy2"/>
    <dgm:cxn modelId="{F7F0D1A6-8F5A-4522-8814-BCAA1FB271E7}" type="presParOf" srcId="{10B91855-99E8-48F8-B889-D7D72FDD0CCE}" destId="{9D3AEC5B-F56E-47CC-B579-CC89B0FB6577}" srcOrd="1" destOrd="0" presId="urn:microsoft.com/office/officeart/2005/8/layout/hierarchy2"/>
    <dgm:cxn modelId="{4BCBD9E7-0C5D-4E4C-A328-6E0F8E36BEAD}" type="presParOf" srcId="{F944B327-C13E-4EB6-8621-523298951212}" destId="{8BBB4510-9A53-4097-8734-4EE2F7D61767}" srcOrd="6" destOrd="0" presId="urn:microsoft.com/office/officeart/2005/8/layout/hierarchy2"/>
    <dgm:cxn modelId="{426926FB-4D88-4FD9-9640-D306D223EFB5}" type="presParOf" srcId="{8BBB4510-9A53-4097-8734-4EE2F7D61767}" destId="{655640D9-0749-4D58-9589-14909BD768DD}" srcOrd="0" destOrd="0" presId="urn:microsoft.com/office/officeart/2005/8/layout/hierarchy2"/>
    <dgm:cxn modelId="{C15B712E-A515-4BFB-A439-C609473E7645}" type="presParOf" srcId="{F944B327-C13E-4EB6-8621-523298951212}" destId="{0846316D-F045-4284-A590-4052E12B27C6}" srcOrd="7" destOrd="0" presId="urn:microsoft.com/office/officeart/2005/8/layout/hierarchy2"/>
    <dgm:cxn modelId="{A4596D69-CDE8-40F6-9D0F-D352914ECEFC}" type="presParOf" srcId="{0846316D-F045-4284-A590-4052E12B27C6}" destId="{7639B08F-2A6E-4C96-96AE-39ADF25DEC49}" srcOrd="0" destOrd="0" presId="urn:microsoft.com/office/officeart/2005/8/layout/hierarchy2"/>
    <dgm:cxn modelId="{2DE9EFDE-A98F-40B7-BA8E-5A8C4B3B15B3}" type="presParOf" srcId="{0846316D-F045-4284-A590-4052E12B27C6}" destId="{74438FD8-11C2-4C39-9922-CBCA93ED641A}" srcOrd="1" destOrd="0" presId="urn:microsoft.com/office/officeart/2005/8/layout/hierarchy2"/>
    <dgm:cxn modelId="{BF2F5327-23C4-491F-AFA6-8E8F58601A3B}" type="presParOf" srcId="{86C6F3FA-2845-40F2-9C07-EEF5D9B49BD6}" destId="{1BDE245B-27C7-4409-B7C0-A6328F8CA963}" srcOrd="1" destOrd="0" presId="urn:microsoft.com/office/officeart/2005/8/layout/hierarchy2"/>
    <dgm:cxn modelId="{8208A685-886C-48B8-A78D-B5A8521C7E84}" type="presParOf" srcId="{1BDE245B-27C7-4409-B7C0-A6328F8CA963}" destId="{6FC2A2CB-3711-4E84-9B39-6E60F7F08162}" srcOrd="0" destOrd="0" presId="urn:microsoft.com/office/officeart/2005/8/layout/hierarchy2"/>
    <dgm:cxn modelId="{F8770EDE-7E92-4294-A140-FC4815F7F8BB}" type="presParOf" srcId="{1BDE245B-27C7-4409-B7C0-A6328F8CA963}" destId="{F5FDD704-DB4A-4A7E-A336-6C3BC91208D4}"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E49DAA6-7784-4B5D-B893-3FF9F6D9395D}" type="doc">
      <dgm:prSet loTypeId="urn:microsoft.com/office/officeart/2005/8/layout/hierarchy2" loCatId="hierarchy" qsTypeId="urn:microsoft.com/office/officeart/2005/8/quickstyle/simple1" qsCatId="simple" csTypeId="urn:microsoft.com/office/officeart/2005/8/colors/accent0_1" csCatId="mainScheme" phldr="1"/>
      <dgm:spPr/>
      <dgm:t>
        <a:bodyPr/>
        <a:lstStyle/>
        <a:p>
          <a:endParaRPr lang="zh-CN" altLang="en-US"/>
        </a:p>
      </dgm:t>
    </dgm:pt>
    <dgm:pt modelId="{1C15900C-88F5-44D9-BEF8-16D5CA76A245}">
      <dgm:prSet phldrT="[文本]" custT="1"/>
      <dgm:spPr/>
      <dgm:t>
        <a:bodyPr/>
        <a:lstStyle/>
        <a:p>
          <a:endParaRPr lang="en-US" altLang="zh-CN" sz="2800" dirty="0" smtClean="0">
            <a:latin typeface="黑体" pitchFamily="49" charset="-122"/>
            <a:ea typeface="黑体" pitchFamily="49" charset="-122"/>
          </a:endParaRPr>
        </a:p>
        <a:p>
          <a:r>
            <a:rPr lang="zh-CN" altLang="en-US" sz="2800" dirty="0" smtClean="0">
              <a:latin typeface="黑体" pitchFamily="49" charset="-122"/>
              <a:ea typeface="黑体" pitchFamily="49" charset="-122"/>
            </a:rPr>
            <a:t>专题报告</a:t>
          </a:r>
          <a:endParaRPr lang="en-US" altLang="zh-CN" sz="2800" dirty="0" smtClean="0">
            <a:latin typeface="黑体" pitchFamily="49" charset="-122"/>
            <a:ea typeface="黑体" pitchFamily="49" charset="-122"/>
          </a:endParaRPr>
        </a:p>
        <a:p>
          <a:r>
            <a:rPr lang="zh-CN" altLang="en-US" sz="1600" b="1" dirty="0" smtClean="0"/>
            <a:t>（实验</a:t>
          </a:r>
          <a:r>
            <a:rPr lang="en-US" altLang="zh-CN" sz="1600" b="1" dirty="0" smtClean="0"/>
            <a:t>/</a:t>
          </a:r>
          <a:r>
            <a:rPr lang="zh-CN" altLang="en-US" sz="1600" b="1" dirty="0" smtClean="0"/>
            <a:t>试验类）</a:t>
          </a:r>
          <a:r>
            <a:rPr lang="zh-CN" altLang="en-US" sz="3200" b="0" dirty="0" smtClean="0"/>
            <a:t/>
          </a:r>
          <a:br>
            <a:rPr lang="zh-CN" altLang="en-US" sz="3200" b="0" dirty="0" smtClean="0"/>
          </a:br>
          <a:endParaRPr lang="zh-CN" altLang="en-US" sz="3200" b="0" dirty="0">
            <a:latin typeface="黑体" pitchFamily="49" charset="-122"/>
            <a:ea typeface="黑体" pitchFamily="49" charset="-122"/>
          </a:endParaRPr>
        </a:p>
      </dgm:t>
    </dgm:pt>
    <dgm:pt modelId="{2FE8E485-FEA4-453E-9EF1-7E132C4255DC}" type="parTrans" cxnId="{5160B58F-0CC7-422B-99D1-E662B9F5413A}">
      <dgm:prSet/>
      <dgm:spPr/>
      <dgm:t>
        <a:bodyPr/>
        <a:lstStyle/>
        <a:p>
          <a:endParaRPr lang="zh-CN" altLang="en-US"/>
        </a:p>
      </dgm:t>
    </dgm:pt>
    <dgm:pt modelId="{1D0BFAE0-D147-4BC6-80C7-53531D252A37}" type="sibTrans" cxnId="{5160B58F-0CC7-422B-99D1-E662B9F5413A}">
      <dgm:prSet/>
      <dgm:spPr/>
      <dgm:t>
        <a:bodyPr/>
        <a:lstStyle/>
        <a:p>
          <a:endParaRPr lang="zh-CN" altLang="en-US"/>
        </a:p>
      </dgm:t>
    </dgm:pt>
    <dgm:pt modelId="{04A6D3D6-B92A-40C8-A26C-4DE98DD60EA3}">
      <dgm:prSet phldrT="[文本]" custT="1"/>
      <dgm:spPr/>
      <dgm:t>
        <a:bodyPr/>
        <a:lstStyle/>
        <a:p>
          <a:r>
            <a:rPr lang="en-US" altLang="zh-CN" sz="2200" b="1" dirty="0" smtClean="0">
              <a:latin typeface="+mn-ea"/>
              <a:ea typeface="+mn-ea"/>
            </a:rPr>
            <a:t>1 </a:t>
          </a:r>
          <a:r>
            <a:rPr lang="zh-CN" altLang="en-US" sz="2200" b="1" dirty="0" smtClean="0"/>
            <a:t>引言</a:t>
          </a:r>
          <a:r>
            <a:rPr lang="en-US" altLang="zh-CN" sz="2200" b="1" dirty="0" smtClean="0"/>
            <a:t>/</a:t>
          </a:r>
          <a:r>
            <a:rPr lang="zh-CN" altLang="en-US" sz="2200" b="1" dirty="0" smtClean="0"/>
            <a:t>研究概述</a:t>
          </a:r>
          <a:endParaRPr lang="zh-CN" altLang="en-US" sz="2200" b="1" dirty="0">
            <a:latin typeface="+mn-ea"/>
            <a:ea typeface="+mn-ea"/>
          </a:endParaRPr>
        </a:p>
      </dgm:t>
    </dgm:pt>
    <dgm:pt modelId="{AD6B07AA-0915-4163-8A2B-26B943945465}" type="parTrans" cxnId="{FB1F8ADA-4E39-46DF-AA7B-35C21B0C814C}">
      <dgm:prSet/>
      <dgm:spPr/>
      <dgm:t>
        <a:bodyPr/>
        <a:lstStyle/>
        <a:p>
          <a:endParaRPr lang="zh-CN" altLang="en-US"/>
        </a:p>
      </dgm:t>
    </dgm:pt>
    <dgm:pt modelId="{70D72454-D387-4A87-AAE2-47B9BDABA640}" type="sibTrans" cxnId="{FB1F8ADA-4E39-46DF-AA7B-35C21B0C814C}">
      <dgm:prSet/>
      <dgm:spPr/>
      <dgm:t>
        <a:bodyPr/>
        <a:lstStyle/>
        <a:p>
          <a:endParaRPr lang="zh-CN" altLang="en-US"/>
        </a:p>
      </dgm:t>
    </dgm:pt>
    <dgm:pt modelId="{E91BA48D-1295-4D11-A3FE-96320A5F1DEE}">
      <dgm:prSet phldrT="[文本]" custT="1"/>
      <dgm:spPr/>
      <dgm:t>
        <a:bodyPr/>
        <a:lstStyle/>
        <a:p>
          <a:r>
            <a:rPr lang="en-US" altLang="zh-CN" sz="2200" b="1" dirty="0" smtClean="0">
              <a:latin typeface="+mn-ea"/>
              <a:ea typeface="+mn-ea"/>
            </a:rPr>
            <a:t>3 </a:t>
          </a:r>
          <a:r>
            <a:rPr lang="zh-CN" altLang="en-US" sz="2200" b="1" dirty="0" smtClean="0">
              <a:latin typeface="+mn-ea"/>
              <a:ea typeface="+mn-ea"/>
            </a:rPr>
            <a:t>试验</a:t>
          </a:r>
          <a:r>
            <a:rPr lang="en-US" altLang="zh-CN" sz="2200" b="1" dirty="0" smtClean="0">
              <a:latin typeface="+mn-ea"/>
              <a:ea typeface="+mn-ea"/>
            </a:rPr>
            <a:t>/</a:t>
          </a:r>
          <a:r>
            <a:rPr lang="zh-CN" altLang="en-US" sz="2200" b="1" dirty="0" smtClean="0">
              <a:latin typeface="+mn-ea"/>
              <a:ea typeface="+mn-ea"/>
            </a:rPr>
            <a:t>实验过程和数据处理</a:t>
          </a:r>
        </a:p>
      </dgm:t>
    </dgm:pt>
    <dgm:pt modelId="{5BBC8C55-ABB1-41E1-9FEC-1BE984701085}" type="parTrans" cxnId="{6F9D6D21-6D3F-4160-B08C-8343880DD30F}">
      <dgm:prSet/>
      <dgm:spPr/>
      <dgm:t>
        <a:bodyPr/>
        <a:lstStyle/>
        <a:p>
          <a:endParaRPr lang="zh-CN" altLang="en-US"/>
        </a:p>
      </dgm:t>
    </dgm:pt>
    <dgm:pt modelId="{0FA06F44-D1C8-4941-8345-813E98EDE58F}" type="sibTrans" cxnId="{6F9D6D21-6D3F-4160-B08C-8343880DD30F}">
      <dgm:prSet/>
      <dgm:spPr/>
      <dgm:t>
        <a:bodyPr/>
        <a:lstStyle/>
        <a:p>
          <a:endParaRPr lang="zh-CN" altLang="en-US"/>
        </a:p>
      </dgm:t>
    </dgm:pt>
    <dgm:pt modelId="{77D52B64-2984-49F3-A9E8-7332C8C9B873}">
      <dgm:prSet phldrT="[文本]" custT="1"/>
      <dgm:spPr/>
      <dgm:t>
        <a:bodyPr/>
        <a:lstStyle/>
        <a:p>
          <a:r>
            <a:rPr lang="en-US" altLang="zh-CN" sz="2200" b="1" dirty="0" smtClean="0">
              <a:latin typeface="+mn-ea"/>
              <a:ea typeface="+mn-ea"/>
            </a:rPr>
            <a:t>2 </a:t>
          </a:r>
          <a:r>
            <a:rPr lang="zh-CN" altLang="en-US" sz="2200" b="1" dirty="0" smtClean="0">
              <a:latin typeface="+mn-ea"/>
              <a:ea typeface="+mn-ea"/>
            </a:rPr>
            <a:t>试验</a:t>
          </a:r>
          <a:r>
            <a:rPr lang="en-US" altLang="zh-CN" sz="2200" b="1" dirty="0" smtClean="0">
              <a:latin typeface="+mn-ea"/>
              <a:ea typeface="+mn-ea"/>
            </a:rPr>
            <a:t>/</a:t>
          </a:r>
          <a:r>
            <a:rPr lang="zh-CN" altLang="en-US" sz="2200" b="1" dirty="0" smtClean="0">
              <a:latin typeface="+mn-ea"/>
              <a:ea typeface="+mn-ea"/>
            </a:rPr>
            <a:t>实验材料和设备</a:t>
          </a:r>
        </a:p>
      </dgm:t>
    </dgm:pt>
    <dgm:pt modelId="{619EF3C7-E459-4C32-80AF-C944C9BDB0AE}" type="parTrans" cxnId="{EC8C61AA-FD09-45EB-A1A5-72B4206C4ABE}">
      <dgm:prSet/>
      <dgm:spPr/>
      <dgm:t>
        <a:bodyPr/>
        <a:lstStyle/>
        <a:p>
          <a:endParaRPr lang="zh-CN" altLang="en-US"/>
        </a:p>
      </dgm:t>
    </dgm:pt>
    <dgm:pt modelId="{115D5D8B-0BF4-40D6-A08D-0C1C8ECF0AD2}" type="sibTrans" cxnId="{EC8C61AA-FD09-45EB-A1A5-72B4206C4ABE}">
      <dgm:prSet/>
      <dgm:spPr/>
      <dgm:t>
        <a:bodyPr/>
        <a:lstStyle/>
        <a:p>
          <a:endParaRPr lang="zh-CN" altLang="en-US"/>
        </a:p>
      </dgm:t>
    </dgm:pt>
    <dgm:pt modelId="{4E75C6CC-C12A-46F0-A42F-B1440AFE6527}">
      <dgm:prSet phldrT="[文本]" custT="1"/>
      <dgm:spPr/>
      <dgm:t>
        <a:bodyPr/>
        <a:lstStyle/>
        <a:p>
          <a:r>
            <a:rPr lang="en-US" altLang="zh-CN" sz="2200" b="1" dirty="0" smtClean="0">
              <a:latin typeface="+mn-ea"/>
              <a:ea typeface="+mn-ea"/>
            </a:rPr>
            <a:t>4 </a:t>
          </a:r>
          <a:r>
            <a:rPr lang="zh-CN" altLang="en-US" sz="2200" b="1" dirty="0" smtClean="0">
              <a:latin typeface="+mn-ea"/>
              <a:ea typeface="+mn-ea"/>
            </a:rPr>
            <a:t>试验</a:t>
          </a:r>
          <a:r>
            <a:rPr lang="en-US" altLang="zh-CN" sz="2200" b="1" dirty="0" smtClean="0">
              <a:latin typeface="+mn-ea"/>
              <a:ea typeface="+mn-ea"/>
            </a:rPr>
            <a:t>/</a:t>
          </a:r>
          <a:r>
            <a:rPr lang="zh-CN" altLang="en-US" sz="2200" b="1" dirty="0" smtClean="0">
              <a:latin typeface="+mn-ea"/>
              <a:ea typeface="+mn-ea"/>
            </a:rPr>
            <a:t>实验结果</a:t>
          </a:r>
        </a:p>
      </dgm:t>
    </dgm:pt>
    <dgm:pt modelId="{BCFD8F23-390B-47E5-9ACA-1BD38448333F}" type="parTrans" cxnId="{2EE9C106-C0FD-4E6C-841D-FF3DD895EA47}">
      <dgm:prSet/>
      <dgm:spPr/>
      <dgm:t>
        <a:bodyPr/>
        <a:lstStyle/>
        <a:p>
          <a:endParaRPr lang="zh-CN" altLang="en-US"/>
        </a:p>
      </dgm:t>
    </dgm:pt>
    <dgm:pt modelId="{5AD10E00-5E05-4F71-84B6-9A03664B0526}" type="sibTrans" cxnId="{2EE9C106-C0FD-4E6C-841D-FF3DD895EA47}">
      <dgm:prSet/>
      <dgm:spPr/>
      <dgm:t>
        <a:bodyPr/>
        <a:lstStyle/>
        <a:p>
          <a:endParaRPr lang="zh-CN" altLang="en-US"/>
        </a:p>
      </dgm:t>
    </dgm:pt>
    <dgm:pt modelId="{A783CD1F-294F-4085-8384-BA8755C744D1}">
      <dgm:prSet phldrT="[文本]" custT="1"/>
      <dgm:spPr/>
      <dgm:t>
        <a:bodyPr/>
        <a:lstStyle/>
        <a:p>
          <a:r>
            <a:rPr lang="en-US" altLang="zh-CN" sz="2200" b="1" dirty="0" smtClean="0">
              <a:latin typeface="+mn-ea"/>
              <a:ea typeface="+mn-ea"/>
            </a:rPr>
            <a:t>5 </a:t>
          </a:r>
          <a:r>
            <a:rPr lang="zh-CN" altLang="en-US" sz="2200" b="1" dirty="0" smtClean="0">
              <a:latin typeface="+mn-ea"/>
              <a:ea typeface="+mn-ea"/>
            </a:rPr>
            <a:t>结论与建议</a:t>
          </a:r>
        </a:p>
      </dgm:t>
    </dgm:pt>
    <dgm:pt modelId="{F5D94F1D-D955-4B9B-BBEA-1BD6775EE93B}" type="parTrans" cxnId="{FEAA66C2-857A-4E73-A81E-48EBF7B42478}">
      <dgm:prSet/>
      <dgm:spPr/>
      <dgm:t>
        <a:bodyPr/>
        <a:lstStyle/>
        <a:p>
          <a:endParaRPr lang="zh-CN" altLang="en-US"/>
        </a:p>
      </dgm:t>
    </dgm:pt>
    <dgm:pt modelId="{E2F33168-8AD0-4880-A3D5-0CDB43068FBF}" type="sibTrans" cxnId="{FEAA66C2-857A-4E73-A81E-48EBF7B42478}">
      <dgm:prSet/>
      <dgm:spPr/>
      <dgm:t>
        <a:bodyPr/>
        <a:lstStyle/>
        <a:p>
          <a:endParaRPr lang="zh-CN" altLang="en-US"/>
        </a:p>
      </dgm:t>
    </dgm:pt>
    <dgm:pt modelId="{86C6F3FA-2845-40F2-9C07-EEF5D9B49BD6}" type="pres">
      <dgm:prSet presAssocID="{3E49DAA6-7784-4B5D-B893-3FF9F6D9395D}" presName="diagram" presStyleCnt="0">
        <dgm:presLayoutVars>
          <dgm:chPref val="1"/>
          <dgm:dir/>
          <dgm:animOne val="branch"/>
          <dgm:animLvl val="lvl"/>
          <dgm:resizeHandles val="exact"/>
        </dgm:presLayoutVars>
      </dgm:prSet>
      <dgm:spPr/>
      <dgm:t>
        <a:bodyPr/>
        <a:lstStyle/>
        <a:p>
          <a:endParaRPr lang="zh-CN" altLang="en-US"/>
        </a:p>
      </dgm:t>
    </dgm:pt>
    <dgm:pt modelId="{3BCB9EFD-C1B3-419E-9DDB-1D6AD63438AC}" type="pres">
      <dgm:prSet presAssocID="{1C15900C-88F5-44D9-BEF8-16D5CA76A245}" presName="root1" presStyleCnt="0"/>
      <dgm:spPr/>
    </dgm:pt>
    <dgm:pt modelId="{D7A859B0-A197-4FC7-8699-D33174B65A2C}" type="pres">
      <dgm:prSet presAssocID="{1C15900C-88F5-44D9-BEF8-16D5CA76A245}" presName="LevelOneTextNode" presStyleLbl="node0" presStyleIdx="0" presStyleCnt="1" custScaleY="118354" custLinFactNeighborX="-36581" custLinFactNeighborY="-6595">
        <dgm:presLayoutVars>
          <dgm:chPref val="3"/>
        </dgm:presLayoutVars>
      </dgm:prSet>
      <dgm:spPr/>
      <dgm:t>
        <a:bodyPr/>
        <a:lstStyle/>
        <a:p>
          <a:endParaRPr lang="zh-CN" altLang="en-US"/>
        </a:p>
      </dgm:t>
    </dgm:pt>
    <dgm:pt modelId="{F944B327-C13E-4EB6-8621-523298951212}" type="pres">
      <dgm:prSet presAssocID="{1C15900C-88F5-44D9-BEF8-16D5CA76A245}" presName="level2hierChild" presStyleCnt="0"/>
      <dgm:spPr/>
    </dgm:pt>
    <dgm:pt modelId="{3F7FEE34-4D43-42D7-BCE8-2D6D2F9B960D}" type="pres">
      <dgm:prSet presAssocID="{AD6B07AA-0915-4163-8A2B-26B943945465}" presName="conn2-1" presStyleLbl="parChTrans1D2" presStyleIdx="0" presStyleCnt="5"/>
      <dgm:spPr/>
      <dgm:t>
        <a:bodyPr/>
        <a:lstStyle/>
        <a:p>
          <a:endParaRPr lang="zh-CN" altLang="en-US"/>
        </a:p>
      </dgm:t>
    </dgm:pt>
    <dgm:pt modelId="{1363E7EA-E0F6-44AC-A76C-2A9CB337F472}" type="pres">
      <dgm:prSet presAssocID="{AD6B07AA-0915-4163-8A2B-26B943945465}" presName="connTx" presStyleLbl="parChTrans1D2" presStyleIdx="0" presStyleCnt="5"/>
      <dgm:spPr/>
      <dgm:t>
        <a:bodyPr/>
        <a:lstStyle/>
        <a:p>
          <a:endParaRPr lang="zh-CN" altLang="en-US"/>
        </a:p>
      </dgm:t>
    </dgm:pt>
    <dgm:pt modelId="{310843D4-E46F-4942-8DBB-0F70C2D11BB7}" type="pres">
      <dgm:prSet presAssocID="{04A6D3D6-B92A-40C8-A26C-4DE98DD60EA3}" presName="root2" presStyleCnt="0"/>
      <dgm:spPr/>
    </dgm:pt>
    <dgm:pt modelId="{0465B13F-4075-46F8-85FB-7117266394F6}" type="pres">
      <dgm:prSet presAssocID="{04A6D3D6-B92A-40C8-A26C-4DE98DD60EA3}" presName="LevelTwoTextNode" presStyleLbl="node2" presStyleIdx="0" presStyleCnt="5" custScaleX="140438">
        <dgm:presLayoutVars>
          <dgm:chPref val="3"/>
        </dgm:presLayoutVars>
      </dgm:prSet>
      <dgm:spPr/>
      <dgm:t>
        <a:bodyPr/>
        <a:lstStyle/>
        <a:p>
          <a:endParaRPr lang="zh-CN" altLang="en-US"/>
        </a:p>
      </dgm:t>
    </dgm:pt>
    <dgm:pt modelId="{AAFB5FC2-C187-4A09-BC3F-3C5E83A833EF}" type="pres">
      <dgm:prSet presAssocID="{04A6D3D6-B92A-40C8-A26C-4DE98DD60EA3}" presName="level3hierChild" presStyleCnt="0"/>
      <dgm:spPr/>
    </dgm:pt>
    <dgm:pt modelId="{C121923D-E707-4285-A78F-ECA0CB34838A}" type="pres">
      <dgm:prSet presAssocID="{619EF3C7-E459-4C32-80AF-C944C9BDB0AE}" presName="conn2-1" presStyleLbl="parChTrans1D2" presStyleIdx="1" presStyleCnt="5"/>
      <dgm:spPr/>
      <dgm:t>
        <a:bodyPr/>
        <a:lstStyle/>
        <a:p>
          <a:endParaRPr lang="zh-CN" altLang="en-US"/>
        </a:p>
      </dgm:t>
    </dgm:pt>
    <dgm:pt modelId="{F8C7FAF2-10CB-4697-B547-80BCE526767E}" type="pres">
      <dgm:prSet presAssocID="{619EF3C7-E459-4C32-80AF-C944C9BDB0AE}" presName="connTx" presStyleLbl="parChTrans1D2" presStyleIdx="1" presStyleCnt="5"/>
      <dgm:spPr/>
      <dgm:t>
        <a:bodyPr/>
        <a:lstStyle/>
        <a:p>
          <a:endParaRPr lang="zh-CN" altLang="en-US"/>
        </a:p>
      </dgm:t>
    </dgm:pt>
    <dgm:pt modelId="{5C72C5FD-0D55-432A-8064-627DC81B58D9}" type="pres">
      <dgm:prSet presAssocID="{77D52B64-2984-49F3-A9E8-7332C8C9B873}" presName="root2" presStyleCnt="0"/>
      <dgm:spPr/>
    </dgm:pt>
    <dgm:pt modelId="{5637F5D7-4C4D-420C-8ACC-299500FBE5A0}" type="pres">
      <dgm:prSet presAssocID="{77D52B64-2984-49F3-A9E8-7332C8C9B873}" presName="LevelTwoTextNode" presStyleLbl="node2" presStyleIdx="1" presStyleCnt="5" custScaleX="140438">
        <dgm:presLayoutVars>
          <dgm:chPref val="3"/>
        </dgm:presLayoutVars>
      </dgm:prSet>
      <dgm:spPr/>
      <dgm:t>
        <a:bodyPr/>
        <a:lstStyle/>
        <a:p>
          <a:endParaRPr lang="zh-CN" altLang="en-US"/>
        </a:p>
      </dgm:t>
    </dgm:pt>
    <dgm:pt modelId="{242A1ACB-1CBE-439E-A7F1-1DF2846C32EA}" type="pres">
      <dgm:prSet presAssocID="{77D52B64-2984-49F3-A9E8-7332C8C9B873}" presName="level3hierChild" presStyleCnt="0"/>
      <dgm:spPr/>
    </dgm:pt>
    <dgm:pt modelId="{FADF9E4B-6772-4012-9725-197C39D98330}" type="pres">
      <dgm:prSet presAssocID="{5BBC8C55-ABB1-41E1-9FEC-1BE984701085}" presName="conn2-1" presStyleLbl="parChTrans1D2" presStyleIdx="2" presStyleCnt="5"/>
      <dgm:spPr/>
      <dgm:t>
        <a:bodyPr/>
        <a:lstStyle/>
        <a:p>
          <a:endParaRPr lang="zh-CN" altLang="en-US"/>
        </a:p>
      </dgm:t>
    </dgm:pt>
    <dgm:pt modelId="{40871DAD-F7F3-4C66-82CD-28BA414F94E2}" type="pres">
      <dgm:prSet presAssocID="{5BBC8C55-ABB1-41E1-9FEC-1BE984701085}" presName="connTx" presStyleLbl="parChTrans1D2" presStyleIdx="2" presStyleCnt="5"/>
      <dgm:spPr/>
      <dgm:t>
        <a:bodyPr/>
        <a:lstStyle/>
        <a:p>
          <a:endParaRPr lang="zh-CN" altLang="en-US"/>
        </a:p>
      </dgm:t>
    </dgm:pt>
    <dgm:pt modelId="{10B91855-99E8-48F8-B889-D7D72FDD0CCE}" type="pres">
      <dgm:prSet presAssocID="{E91BA48D-1295-4D11-A3FE-96320A5F1DEE}" presName="root2" presStyleCnt="0"/>
      <dgm:spPr/>
    </dgm:pt>
    <dgm:pt modelId="{23F6F246-AD0E-4A08-8801-E5C53FCDC1D4}" type="pres">
      <dgm:prSet presAssocID="{E91BA48D-1295-4D11-A3FE-96320A5F1DEE}" presName="LevelTwoTextNode" presStyleLbl="node2" presStyleIdx="2" presStyleCnt="5" custScaleX="140438">
        <dgm:presLayoutVars>
          <dgm:chPref val="3"/>
        </dgm:presLayoutVars>
      </dgm:prSet>
      <dgm:spPr/>
      <dgm:t>
        <a:bodyPr/>
        <a:lstStyle/>
        <a:p>
          <a:endParaRPr lang="zh-CN" altLang="en-US"/>
        </a:p>
      </dgm:t>
    </dgm:pt>
    <dgm:pt modelId="{9D3AEC5B-F56E-47CC-B579-CC89B0FB6577}" type="pres">
      <dgm:prSet presAssocID="{E91BA48D-1295-4D11-A3FE-96320A5F1DEE}" presName="level3hierChild" presStyleCnt="0"/>
      <dgm:spPr/>
    </dgm:pt>
    <dgm:pt modelId="{8BBB4510-9A53-4097-8734-4EE2F7D61767}" type="pres">
      <dgm:prSet presAssocID="{BCFD8F23-390B-47E5-9ACA-1BD38448333F}" presName="conn2-1" presStyleLbl="parChTrans1D2" presStyleIdx="3" presStyleCnt="5"/>
      <dgm:spPr/>
      <dgm:t>
        <a:bodyPr/>
        <a:lstStyle/>
        <a:p>
          <a:endParaRPr lang="zh-CN" altLang="en-US"/>
        </a:p>
      </dgm:t>
    </dgm:pt>
    <dgm:pt modelId="{655640D9-0749-4D58-9589-14909BD768DD}" type="pres">
      <dgm:prSet presAssocID="{BCFD8F23-390B-47E5-9ACA-1BD38448333F}" presName="connTx" presStyleLbl="parChTrans1D2" presStyleIdx="3" presStyleCnt="5"/>
      <dgm:spPr/>
      <dgm:t>
        <a:bodyPr/>
        <a:lstStyle/>
        <a:p>
          <a:endParaRPr lang="zh-CN" altLang="en-US"/>
        </a:p>
      </dgm:t>
    </dgm:pt>
    <dgm:pt modelId="{0846316D-F045-4284-A590-4052E12B27C6}" type="pres">
      <dgm:prSet presAssocID="{4E75C6CC-C12A-46F0-A42F-B1440AFE6527}" presName="root2" presStyleCnt="0"/>
      <dgm:spPr/>
    </dgm:pt>
    <dgm:pt modelId="{7639B08F-2A6E-4C96-96AE-39ADF25DEC49}" type="pres">
      <dgm:prSet presAssocID="{4E75C6CC-C12A-46F0-A42F-B1440AFE6527}" presName="LevelTwoTextNode" presStyleLbl="node2" presStyleIdx="3" presStyleCnt="5" custScaleX="143010">
        <dgm:presLayoutVars>
          <dgm:chPref val="3"/>
        </dgm:presLayoutVars>
      </dgm:prSet>
      <dgm:spPr/>
      <dgm:t>
        <a:bodyPr/>
        <a:lstStyle/>
        <a:p>
          <a:endParaRPr lang="zh-CN" altLang="en-US"/>
        </a:p>
      </dgm:t>
    </dgm:pt>
    <dgm:pt modelId="{74438FD8-11C2-4C39-9922-CBCA93ED641A}" type="pres">
      <dgm:prSet presAssocID="{4E75C6CC-C12A-46F0-A42F-B1440AFE6527}" presName="level3hierChild" presStyleCnt="0"/>
      <dgm:spPr/>
    </dgm:pt>
    <dgm:pt modelId="{28937ACB-CA48-423A-9556-AD2FD7A6FA61}" type="pres">
      <dgm:prSet presAssocID="{F5D94F1D-D955-4B9B-BBEA-1BD6775EE93B}" presName="conn2-1" presStyleLbl="parChTrans1D2" presStyleIdx="4" presStyleCnt="5"/>
      <dgm:spPr/>
      <dgm:t>
        <a:bodyPr/>
        <a:lstStyle/>
        <a:p>
          <a:endParaRPr lang="zh-CN" altLang="en-US"/>
        </a:p>
      </dgm:t>
    </dgm:pt>
    <dgm:pt modelId="{3EF4EB49-E213-4895-846D-1E4F51EAC19D}" type="pres">
      <dgm:prSet presAssocID="{F5D94F1D-D955-4B9B-BBEA-1BD6775EE93B}" presName="connTx" presStyleLbl="parChTrans1D2" presStyleIdx="4" presStyleCnt="5"/>
      <dgm:spPr/>
      <dgm:t>
        <a:bodyPr/>
        <a:lstStyle/>
        <a:p>
          <a:endParaRPr lang="zh-CN" altLang="en-US"/>
        </a:p>
      </dgm:t>
    </dgm:pt>
    <dgm:pt modelId="{37BECE34-5263-4BED-961A-0988D01BDB17}" type="pres">
      <dgm:prSet presAssocID="{A783CD1F-294F-4085-8384-BA8755C744D1}" presName="root2" presStyleCnt="0"/>
      <dgm:spPr/>
    </dgm:pt>
    <dgm:pt modelId="{A6E29184-FCA3-4A7F-AD0C-E837509309C2}" type="pres">
      <dgm:prSet presAssocID="{A783CD1F-294F-4085-8384-BA8755C744D1}" presName="LevelTwoTextNode" presStyleLbl="node2" presStyleIdx="4" presStyleCnt="5" custScaleX="142000">
        <dgm:presLayoutVars>
          <dgm:chPref val="3"/>
        </dgm:presLayoutVars>
      </dgm:prSet>
      <dgm:spPr/>
      <dgm:t>
        <a:bodyPr/>
        <a:lstStyle/>
        <a:p>
          <a:endParaRPr lang="zh-CN" altLang="en-US"/>
        </a:p>
      </dgm:t>
    </dgm:pt>
    <dgm:pt modelId="{4E5021EE-7F43-4E35-A3F7-CBF2CFB2F3BA}" type="pres">
      <dgm:prSet presAssocID="{A783CD1F-294F-4085-8384-BA8755C744D1}" presName="level3hierChild" presStyleCnt="0"/>
      <dgm:spPr/>
    </dgm:pt>
  </dgm:ptLst>
  <dgm:cxnLst>
    <dgm:cxn modelId="{DDCD1DC0-2905-4C70-90EB-68E13098AFB5}" type="presOf" srcId="{BCFD8F23-390B-47E5-9ACA-1BD38448333F}" destId="{8BBB4510-9A53-4097-8734-4EE2F7D61767}" srcOrd="0" destOrd="0" presId="urn:microsoft.com/office/officeart/2005/8/layout/hierarchy2"/>
    <dgm:cxn modelId="{C04D2AE3-3A95-49D6-A104-CA3D627CAA5D}" type="presOf" srcId="{AD6B07AA-0915-4163-8A2B-26B943945465}" destId="{1363E7EA-E0F6-44AC-A76C-2A9CB337F472}" srcOrd="1" destOrd="0" presId="urn:microsoft.com/office/officeart/2005/8/layout/hierarchy2"/>
    <dgm:cxn modelId="{7BDFB394-1D1F-40A5-973A-59DE82A69425}" type="presOf" srcId="{04A6D3D6-B92A-40C8-A26C-4DE98DD60EA3}" destId="{0465B13F-4075-46F8-85FB-7117266394F6}" srcOrd="0" destOrd="0" presId="urn:microsoft.com/office/officeart/2005/8/layout/hierarchy2"/>
    <dgm:cxn modelId="{FEAA66C2-857A-4E73-A81E-48EBF7B42478}" srcId="{1C15900C-88F5-44D9-BEF8-16D5CA76A245}" destId="{A783CD1F-294F-4085-8384-BA8755C744D1}" srcOrd="4" destOrd="0" parTransId="{F5D94F1D-D955-4B9B-BBEA-1BD6775EE93B}" sibTransId="{E2F33168-8AD0-4880-A3D5-0CDB43068FBF}"/>
    <dgm:cxn modelId="{C19F8472-BF05-4530-A554-9591A3B12C52}" type="presOf" srcId="{F5D94F1D-D955-4B9B-BBEA-1BD6775EE93B}" destId="{28937ACB-CA48-423A-9556-AD2FD7A6FA61}" srcOrd="0" destOrd="0" presId="urn:microsoft.com/office/officeart/2005/8/layout/hierarchy2"/>
    <dgm:cxn modelId="{62022DF8-31E2-4C50-88E3-7F5101E7A784}" type="presOf" srcId="{AD6B07AA-0915-4163-8A2B-26B943945465}" destId="{3F7FEE34-4D43-42D7-BCE8-2D6D2F9B960D}" srcOrd="0" destOrd="0" presId="urn:microsoft.com/office/officeart/2005/8/layout/hierarchy2"/>
    <dgm:cxn modelId="{AAA7BF8B-6CCD-4C37-A551-77A64EF2D1D4}" type="presOf" srcId="{A783CD1F-294F-4085-8384-BA8755C744D1}" destId="{A6E29184-FCA3-4A7F-AD0C-E837509309C2}" srcOrd="0" destOrd="0" presId="urn:microsoft.com/office/officeart/2005/8/layout/hierarchy2"/>
    <dgm:cxn modelId="{2EE9C106-C0FD-4E6C-841D-FF3DD895EA47}" srcId="{1C15900C-88F5-44D9-BEF8-16D5CA76A245}" destId="{4E75C6CC-C12A-46F0-A42F-B1440AFE6527}" srcOrd="3" destOrd="0" parTransId="{BCFD8F23-390B-47E5-9ACA-1BD38448333F}" sibTransId="{5AD10E00-5E05-4F71-84B6-9A03664B0526}"/>
    <dgm:cxn modelId="{5FF10682-9224-4D56-BF1A-9CA0C09516D4}" type="presOf" srcId="{619EF3C7-E459-4C32-80AF-C944C9BDB0AE}" destId="{F8C7FAF2-10CB-4697-B547-80BCE526767E}" srcOrd="1" destOrd="0" presId="urn:microsoft.com/office/officeart/2005/8/layout/hierarchy2"/>
    <dgm:cxn modelId="{FB1F8ADA-4E39-46DF-AA7B-35C21B0C814C}" srcId="{1C15900C-88F5-44D9-BEF8-16D5CA76A245}" destId="{04A6D3D6-B92A-40C8-A26C-4DE98DD60EA3}" srcOrd="0" destOrd="0" parTransId="{AD6B07AA-0915-4163-8A2B-26B943945465}" sibTransId="{70D72454-D387-4A87-AAE2-47B9BDABA640}"/>
    <dgm:cxn modelId="{318495B4-C164-4D73-8174-8172A7334A92}" type="presOf" srcId="{BCFD8F23-390B-47E5-9ACA-1BD38448333F}" destId="{655640D9-0749-4D58-9589-14909BD768DD}" srcOrd="1" destOrd="0" presId="urn:microsoft.com/office/officeart/2005/8/layout/hierarchy2"/>
    <dgm:cxn modelId="{C15995BB-6612-4415-922E-8AC166824459}" type="presOf" srcId="{3E49DAA6-7784-4B5D-B893-3FF9F6D9395D}" destId="{86C6F3FA-2845-40F2-9C07-EEF5D9B49BD6}" srcOrd="0" destOrd="0" presId="urn:microsoft.com/office/officeart/2005/8/layout/hierarchy2"/>
    <dgm:cxn modelId="{B26182C5-AE31-4CC0-8375-C2DFEC084226}" type="presOf" srcId="{77D52B64-2984-49F3-A9E8-7332C8C9B873}" destId="{5637F5D7-4C4D-420C-8ACC-299500FBE5A0}" srcOrd="0" destOrd="0" presId="urn:microsoft.com/office/officeart/2005/8/layout/hierarchy2"/>
    <dgm:cxn modelId="{5160B58F-0CC7-422B-99D1-E662B9F5413A}" srcId="{3E49DAA6-7784-4B5D-B893-3FF9F6D9395D}" destId="{1C15900C-88F5-44D9-BEF8-16D5CA76A245}" srcOrd="0" destOrd="0" parTransId="{2FE8E485-FEA4-453E-9EF1-7E132C4255DC}" sibTransId="{1D0BFAE0-D147-4BC6-80C7-53531D252A37}"/>
    <dgm:cxn modelId="{3EA387B5-EAB7-4633-AD76-064C0D4775ED}" type="presOf" srcId="{4E75C6CC-C12A-46F0-A42F-B1440AFE6527}" destId="{7639B08F-2A6E-4C96-96AE-39ADF25DEC49}" srcOrd="0" destOrd="0" presId="urn:microsoft.com/office/officeart/2005/8/layout/hierarchy2"/>
    <dgm:cxn modelId="{42B1B66D-3286-4BB1-A037-96244C7AC514}" type="presOf" srcId="{1C15900C-88F5-44D9-BEF8-16D5CA76A245}" destId="{D7A859B0-A197-4FC7-8699-D33174B65A2C}" srcOrd="0" destOrd="0" presId="urn:microsoft.com/office/officeart/2005/8/layout/hierarchy2"/>
    <dgm:cxn modelId="{6E6EFE24-24AD-4E31-83E9-9DB5DA84467B}" type="presOf" srcId="{5BBC8C55-ABB1-41E1-9FEC-1BE984701085}" destId="{FADF9E4B-6772-4012-9725-197C39D98330}" srcOrd="0" destOrd="0" presId="urn:microsoft.com/office/officeart/2005/8/layout/hierarchy2"/>
    <dgm:cxn modelId="{6F9D6D21-6D3F-4160-B08C-8343880DD30F}" srcId="{1C15900C-88F5-44D9-BEF8-16D5CA76A245}" destId="{E91BA48D-1295-4D11-A3FE-96320A5F1DEE}" srcOrd="2" destOrd="0" parTransId="{5BBC8C55-ABB1-41E1-9FEC-1BE984701085}" sibTransId="{0FA06F44-D1C8-4941-8345-813E98EDE58F}"/>
    <dgm:cxn modelId="{BA447C17-32F2-4ED6-82B7-DCE0F0106315}" type="presOf" srcId="{619EF3C7-E459-4C32-80AF-C944C9BDB0AE}" destId="{C121923D-E707-4285-A78F-ECA0CB34838A}" srcOrd="0" destOrd="0" presId="urn:microsoft.com/office/officeart/2005/8/layout/hierarchy2"/>
    <dgm:cxn modelId="{CEDA945A-00D4-468B-B565-5D569763F640}" type="presOf" srcId="{F5D94F1D-D955-4B9B-BBEA-1BD6775EE93B}" destId="{3EF4EB49-E213-4895-846D-1E4F51EAC19D}" srcOrd="1" destOrd="0" presId="urn:microsoft.com/office/officeart/2005/8/layout/hierarchy2"/>
    <dgm:cxn modelId="{EC8C61AA-FD09-45EB-A1A5-72B4206C4ABE}" srcId="{1C15900C-88F5-44D9-BEF8-16D5CA76A245}" destId="{77D52B64-2984-49F3-A9E8-7332C8C9B873}" srcOrd="1" destOrd="0" parTransId="{619EF3C7-E459-4C32-80AF-C944C9BDB0AE}" sibTransId="{115D5D8B-0BF4-40D6-A08D-0C1C8ECF0AD2}"/>
    <dgm:cxn modelId="{0B34FBA4-B9F2-438B-B549-89A09D6FF49D}" type="presOf" srcId="{5BBC8C55-ABB1-41E1-9FEC-1BE984701085}" destId="{40871DAD-F7F3-4C66-82CD-28BA414F94E2}" srcOrd="1" destOrd="0" presId="urn:microsoft.com/office/officeart/2005/8/layout/hierarchy2"/>
    <dgm:cxn modelId="{8566112C-A47A-4700-A9E3-00EBD0707AAD}" type="presOf" srcId="{E91BA48D-1295-4D11-A3FE-96320A5F1DEE}" destId="{23F6F246-AD0E-4A08-8801-E5C53FCDC1D4}" srcOrd="0" destOrd="0" presId="urn:microsoft.com/office/officeart/2005/8/layout/hierarchy2"/>
    <dgm:cxn modelId="{3E5F22AD-99D4-431C-81D9-BFC8EF7E277E}" type="presParOf" srcId="{86C6F3FA-2845-40F2-9C07-EEF5D9B49BD6}" destId="{3BCB9EFD-C1B3-419E-9DDB-1D6AD63438AC}" srcOrd="0" destOrd="0" presId="urn:microsoft.com/office/officeart/2005/8/layout/hierarchy2"/>
    <dgm:cxn modelId="{EF3C123B-B6F5-48EC-9A04-C7CDFF88E880}" type="presParOf" srcId="{3BCB9EFD-C1B3-419E-9DDB-1D6AD63438AC}" destId="{D7A859B0-A197-4FC7-8699-D33174B65A2C}" srcOrd="0" destOrd="0" presId="urn:microsoft.com/office/officeart/2005/8/layout/hierarchy2"/>
    <dgm:cxn modelId="{3F27B583-9B74-44EA-AE05-A4279D47CE9C}" type="presParOf" srcId="{3BCB9EFD-C1B3-419E-9DDB-1D6AD63438AC}" destId="{F944B327-C13E-4EB6-8621-523298951212}" srcOrd="1" destOrd="0" presId="urn:microsoft.com/office/officeart/2005/8/layout/hierarchy2"/>
    <dgm:cxn modelId="{215BBFFC-A5F2-45D4-B12F-9A681D5D805F}" type="presParOf" srcId="{F944B327-C13E-4EB6-8621-523298951212}" destId="{3F7FEE34-4D43-42D7-BCE8-2D6D2F9B960D}" srcOrd="0" destOrd="0" presId="urn:microsoft.com/office/officeart/2005/8/layout/hierarchy2"/>
    <dgm:cxn modelId="{9EE0B2B6-D5E0-4ADE-BDD2-E39BDFA90205}" type="presParOf" srcId="{3F7FEE34-4D43-42D7-BCE8-2D6D2F9B960D}" destId="{1363E7EA-E0F6-44AC-A76C-2A9CB337F472}" srcOrd="0" destOrd="0" presId="urn:microsoft.com/office/officeart/2005/8/layout/hierarchy2"/>
    <dgm:cxn modelId="{20642C00-73A9-4A6B-BC41-0056A9B632A1}" type="presParOf" srcId="{F944B327-C13E-4EB6-8621-523298951212}" destId="{310843D4-E46F-4942-8DBB-0F70C2D11BB7}" srcOrd="1" destOrd="0" presId="urn:microsoft.com/office/officeart/2005/8/layout/hierarchy2"/>
    <dgm:cxn modelId="{A2B2B875-84EF-4B30-A9BA-7339541B6D27}" type="presParOf" srcId="{310843D4-E46F-4942-8DBB-0F70C2D11BB7}" destId="{0465B13F-4075-46F8-85FB-7117266394F6}" srcOrd="0" destOrd="0" presId="urn:microsoft.com/office/officeart/2005/8/layout/hierarchy2"/>
    <dgm:cxn modelId="{FCD02F82-6086-4EF7-9F1B-CC7AC60FDA90}" type="presParOf" srcId="{310843D4-E46F-4942-8DBB-0F70C2D11BB7}" destId="{AAFB5FC2-C187-4A09-BC3F-3C5E83A833EF}" srcOrd="1" destOrd="0" presId="urn:microsoft.com/office/officeart/2005/8/layout/hierarchy2"/>
    <dgm:cxn modelId="{8754F468-D5D2-4F1A-9A39-A207109DBB26}" type="presParOf" srcId="{F944B327-C13E-4EB6-8621-523298951212}" destId="{C121923D-E707-4285-A78F-ECA0CB34838A}" srcOrd="2" destOrd="0" presId="urn:microsoft.com/office/officeart/2005/8/layout/hierarchy2"/>
    <dgm:cxn modelId="{4EF88F6A-0F51-41DA-9808-4DB39F3574A9}" type="presParOf" srcId="{C121923D-E707-4285-A78F-ECA0CB34838A}" destId="{F8C7FAF2-10CB-4697-B547-80BCE526767E}" srcOrd="0" destOrd="0" presId="urn:microsoft.com/office/officeart/2005/8/layout/hierarchy2"/>
    <dgm:cxn modelId="{0E4A88FE-A8FB-48D3-970D-2F292D2CD491}" type="presParOf" srcId="{F944B327-C13E-4EB6-8621-523298951212}" destId="{5C72C5FD-0D55-432A-8064-627DC81B58D9}" srcOrd="3" destOrd="0" presId="urn:microsoft.com/office/officeart/2005/8/layout/hierarchy2"/>
    <dgm:cxn modelId="{754DCD56-0F09-4607-A5C5-17F9A695DF5D}" type="presParOf" srcId="{5C72C5FD-0D55-432A-8064-627DC81B58D9}" destId="{5637F5D7-4C4D-420C-8ACC-299500FBE5A0}" srcOrd="0" destOrd="0" presId="urn:microsoft.com/office/officeart/2005/8/layout/hierarchy2"/>
    <dgm:cxn modelId="{65069899-44E9-43EB-84DE-49AF3354207A}" type="presParOf" srcId="{5C72C5FD-0D55-432A-8064-627DC81B58D9}" destId="{242A1ACB-1CBE-439E-A7F1-1DF2846C32EA}" srcOrd="1" destOrd="0" presId="urn:microsoft.com/office/officeart/2005/8/layout/hierarchy2"/>
    <dgm:cxn modelId="{33AE31EF-19E0-4EF6-BA3B-16C81CA530B8}" type="presParOf" srcId="{F944B327-C13E-4EB6-8621-523298951212}" destId="{FADF9E4B-6772-4012-9725-197C39D98330}" srcOrd="4" destOrd="0" presId="urn:microsoft.com/office/officeart/2005/8/layout/hierarchy2"/>
    <dgm:cxn modelId="{61317356-E857-4D79-9AD6-64E4B62D1523}" type="presParOf" srcId="{FADF9E4B-6772-4012-9725-197C39D98330}" destId="{40871DAD-F7F3-4C66-82CD-28BA414F94E2}" srcOrd="0" destOrd="0" presId="urn:microsoft.com/office/officeart/2005/8/layout/hierarchy2"/>
    <dgm:cxn modelId="{131AAF02-55FA-4CDD-8188-5C2F4BE6F2AE}" type="presParOf" srcId="{F944B327-C13E-4EB6-8621-523298951212}" destId="{10B91855-99E8-48F8-B889-D7D72FDD0CCE}" srcOrd="5" destOrd="0" presId="urn:microsoft.com/office/officeart/2005/8/layout/hierarchy2"/>
    <dgm:cxn modelId="{CC4AD2DD-5918-4FE7-AAB7-C9AA425292F0}" type="presParOf" srcId="{10B91855-99E8-48F8-B889-D7D72FDD0CCE}" destId="{23F6F246-AD0E-4A08-8801-E5C53FCDC1D4}" srcOrd="0" destOrd="0" presId="urn:microsoft.com/office/officeart/2005/8/layout/hierarchy2"/>
    <dgm:cxn modelId="{0FEBA213-135E-46E7-9D70-2FA7F580B1A0}" type="presParOf" srcId="{10B91855-99E8-48F8-B889-D7D72FDD0CCE}" destId="{9D3AEC5B-F56E-47CC-B579-CC89B0FB6577}" srcOrd="1" destOrd="0" presId="urn:microsoft.com/office/officeart/2005/8/layout/hierarchy2"/>
    <dgm:cxn modelId="{8D729786-3A2A-4022-95F0-0FFED8DA4594}" type="presParOf" srcId="{F944B327-C13E-4EB6-8621-523298951212}" destId="{8BBB4510-9A53-4097-8734-4EE2F7D61767}" srcOrd="6" destOrd="0" presId="urn:microsoft.com/office/officeart/2005/8/layout/hierarchy2"/>
    <dgm:cxn modelId="{56EE6A7E-BB95-4DD4-92AF-2ABAC5C2EEF3}" type="presParOf" srcId="{8BBB4510-9A53-4097-8734-4EE2F7D61767}" destId="{655640D9-0749-4D58-9589-14909BD768DD}" srcOrd="0" destOrd="0" presId="urn:microsoft.com/office/officeart/2005/8/layout/hierarchy2"/>
    <dgm:cxn modelId="{680E0F0E-9B3F-4754-A917-B35B1AB2BEFF}" type="presParOf" srcId="{F944B327-C13E-4EB6-8621-523298951212}" destId="{0846316D-F045-4284-A590-4052E12B27C6}" srcOrd="7" destOrd="0" presId="urn:microsoft.com/office/officeart/2005/8/layout/hierarchy2"/>
    <dgm:cxn modelId="{A59DDF09-A229-4C0C-8294-5896C6753965}" type="presParOf" srcId="{0846316D-F045-4284-A590-4052E12B27C6}" destId="{7639B08F-2A6E-4C96-96AE-39ADF25DEC49}" srcOrd="0" destOrd="0" presId="urn:microsoft.com/office/officeart/2005/8/layout/hierarchy2"/>
    <dgm:cxn modelId="{CF8DA2B9-66A6-4BCD-9096-DDF52959D5B3}" type="presParOf" srcId="{0846316D-F045-4284-A590-4052E12B27C6}" destId="{74438FD8-11C2-4C39-9922-CBCA93ED641A}" srcOrd="1" destOrd="0" presId="urn:microsoft.com/office/officeart/2005/8/layout/hierarchy2"/>
    <dgm:cxn modelId="{84FFDDE7-6A4B-4C90-BCDE-489108638744}" type="presParOf" srcId="{F944B327-C13E-4EB6-8621-523298951212}" destId="{28937ACB-CA48-423A-9556-AD2FD7A6FA61}" srcOrd="8" destOrd="0" presId="urn:microsoft.com/office/officeart/2005/8/layout/hierarchy2"/>
    <dgm:cxn modelId="{FA0F92B1-0BB4-444E-A38F-E643555E106D}" type="presParOf" srcId="{28937ACB-CA48-423A-9556-AD2FD7A6FA61}" destId="{3EF4EB49-E213-4895-846D-1E4F51EAC19D}" srcOrd="0" destOrd="0" presId="urn:microsoft.com/office/officeart/2005/8/layout/hierarchy2"/>
    <dgm:cxn modelId="{3A649317-D877-48E0-BDC6-412458CE9A14}" type="presParOf" srcId="{F944B327-C13E-4EB6-8621-523298951212}" destId="{37BECE34-5263-4BED-961A-0988D01BDB17}" srcOrd="9" destOrd="0" presId="urn:microsoft.com/office/officeart/2005/8/layout/hierarchy2"/>
    <dgm:cxn modelId="{A8A68055-8136-41E6-9737-0E9A72E5C521}" type="presParOf" srcId="{37BECE34-5263-4BED-961A-0988D01BDB17}" destId="{A6E29184-FCA3-4A7F-AD0C-E837509309C2}" srcOrd="0" destOrd="0" presId="urn:microsoft.com/office/officeart/2005/8/layout/hierarchy2"/>
    <dgm:cxn modelId="{C3E3213F-A58E-42EF-A960-4F1031909E13}" type="presParOf" srcId="{37BECE34-5263-4BED-961A-0988D01BDB17}" destId="{4E5021EE-7F43-4E35-A3F7-CBF2CFB2F3BA}"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EAFE8CB-116F-452F-9E47-DE208095D152}" type="doc">
      <dgm:prSet loTypeId="urn:microsoft.com/office/officeart/2005/8/layout/hProcess7" loCatId="list" qsTypeId="urn:microsoft.com/office/officeart/2005/8/quickstyle/simple1" qsCatId="simple" csTypeId="urn:microsoft.com/office/officeart/2005/8/colors/accent0_2" csCatId="mainScheme" phldr="1"/>
      <dgm:spPr/>
      <dgm:t>
        <a:bodyPr/>
        <a:lstStyle/>
        <a:p>
          <a:endParaRPr lang="zh-CN" altLang="en-US"/>
        </a:p>
      </dgm:t>
    </dgm:pt>
    <dgm:pt modelId="{39C43A31-5FB2-468B-B8EE-99C61537EED3}">
      <dgm:prSet phldrT="[文本]"/>
      <dgm:spPr/>
      <dgm:t>
        <a:bodyPr vert="vert"/>
        <a:lstStyle/>
        <a:p>
          <a:endParaRPr lang="zh-CN" altLang="en-US" dirty="0">
            <a:latin typeface="+mn-ea"/>
            <a:ea typeface="+mn-ea"/>
          </a:endParaRPr>
        </a:p>
      </dgm:t>
    </dgm:pt>
    <dgm:pt modelId="{67533325-D3A7-4C72-B5D4-55B08962191D}" type="parTrans" cxnId="{F58319A0-D770-4CFB-B0C9-85AD663F447A}">
      <dgm:prSet/>
      <dgm:spPr/>
      <dgm:t>
        <a:bodyPr/>
        <a:lstStyle/>
        <a:p>
          <a:endParaRPr lang="zh-CN" altLang="en-US"/>
        </a:p>
      </dgm:t>
    </dgm:pt>
    <dgm:pt modelId="{FBF3A130-E4C1-49E7-8EC4-694AB93F107B}" type="sibTrans" cxnId="{F58319A0-D770-4CFB-B0C9-85AD663F447A}">
      <dgm:prSet/>
      <dgm:spPr/>
      <dgm:t>
        <a:bodyPr/>
        <a:lstStyle/>
        <a:p>
          <a:endParaRPr lang="zh-CN" altLang="en-US"/>
        </a:p>
      </dgm:t>
    </dgm:pt>
    <dgm:pt modelId="{2BC7CF33-18F1-4017-B6E7-FA767CF1A5DB}">
      <dgm:prSet phldrT="[文本]" custT="1"/>
      <dgm:spPr/>
      <dgm:t>
        <a:bodyPr vert="horz"/>
        <a:lstStyle/>
        <a:p>
          <a:pPr>
            <a:lnSpc>
              <a:spcPct val="150000"/>
            </a:lnSpc>
          </a:pPr>
          <a:r>
            <a:rPr lang="en-US" altLang="zh-CN" sz="1600" b="1" dirty="0" smtClean="0">
              <a:latin typeface="黑体" pitchFamily="49" charset="-122"/>
              <a:ea typeface="黑体" pitchFamily="49" charset="-122"/>
            </a:rPr>
            <a:t>1 </a:t>
          </a:r>
          <a:r>
            <a:rPr lang="zh-CN" altLang="en-US" sz="1600" b="1" dirty="0" smtClean="0">
              <a:latin typeface="黑体" pitchFamily="49" charset="-122"/>
              <a:ea typeface="黑体" pitchFamily="49" charset="-122"/>
            </a:rPr>
            <a:t>引言</a:t>
          </a:r>
          <a:r>
            <a:rPr lang="en-US" altLang="zh-CN" sz="1600" b="1" dirty="0" smtClean="0">
              <a:latin typeface="黑体" pitchFamily="49" charset="-122"/>
              <a:ea typeface="黑体" pitchFamily="49" charset="-122"/>
            </a:rPr>
            <a:t>/</a:t>
          </a:r>
          <a:r>
            <a:rPr lang="zh-CN" altLang="en-US" sz="1600" b="1" dirty="0" smtClean="0">
              <a:latin typeface="黑体" pitchFamily="49" charset="-122"/>
              <a:ea typeface="黑体" pitchFamily="49" charset="-122"/>
            </a:rPr>
            <a:t>研究概述</a:t>
          </a:r>
          <a:endParaRPr lang="zh-CN" altLang="en-US" sz="1600" b="1" dirty="0">
            <a:latin typeface="黑体" pitchFamily="49" charset="-122"/>
            <a:ea typeface="黑体" pitchFamily="49" charset="-122"/>
          </a:endParaRPr>
        </a:p>
      </dgm:t>
    </dgm:pt>
    <dgm:pt modelId="{72F9479C-286C-403B-B50F-173CA002A083}" type="parTrans" cxnId="{8CA6932B-CC3E-4FBF-A27B-5A439CBD0378}">
      <dgm:prSet/>
      <dgm:spPr/>
      <dgm:t>
        <a:bodyPr/>
        <a:lstStyle/>
        <a:p>
          <a:endParaRPr lang="zh-CN" altLang="en-US"/>
        </a:p>
      </dgm:t>
    </dgm:pt>
    <dgm:pt modelId="{81296512-E394-4331-8D5C-F791E0DCFE91}" type="sibTrans" cxnId="{8CA6932B-CC3E-4FBF-A27B-5A439CBD0378}">
      <dgm:prSet/>
      <dgm:spPr/>
      <dgm:t>
        <a:bodyPr/>
        <a:lstStyle/>
        <a:p>
          <a:endParaRPr lang="zh-CN" altLang="en-US"/>
        </a:p>
      </dgm:t>
    </dgm:pt>
    <dgm:pt modelId="{A9048544-8AB7-4302-80CE-7D5FCCDD8CCB}">
      <dgm:prSet phldrT="[文本]"/>
      <dgm:spPr/>
      <dgm:t>
        <a:bodyPr vert="vert"/>
        <a:lstStyle/>
        <a:p>
          <a:endParaRPr lang="zh-CN" altLang="en-US" dirty="0"/>
        </a:p>
      </dgm:t>
    </dgm:pt>
    <dgm:pt modelId="{425B88F0-F151-4A1B-A947-089639C33075}" type="parTrans" cxnId="{A698116E-D4D9-48C9-8763-CBCBF4880FA8}">
      <dgm:prSet/>
      <dgm:spPr/>
      <dgm:t>
        <a:bodyPr/>
        <a:lstStyle/>
        <a:p>
          <a:endParaRPr lang="zh-CN" altLang="en-US"/>
        </a:p>
      </dgm:t>
    </dgm:pt>
    <dgm:pt modelId="{271DA0BD-B0FA-4E7D-AFF3-07A3E60C8A8F}" type="sibTrans" cxnId="{A698116E-D4D9-48C9-8763-CBCBF4880FA8}">
      <dgm:prSet/>
      <dgm:spPr/>
      <dgm:t>
        <a:bodyPr/>
        <a:lstStyle/>
        <a:p>
          <a:endParaRPr lang="zh-CN" altLang="en-US"/>
        </a:p>
      </dgm:t>
    </dgm:pt>
    <dgm:pt modelId="{C49873B8-E648-471A-A1BE-CFDA8C633DFE}">
      <dgm:prSet phldrT="[文本]"/>
      <dgm:spPr/>
      <dgm:t>
        <a:bodyPr vert="vert"/>
        <a:lstStyle/>
        <a:p>
          <a:endParaRPr lang="zh-CN" altLang="en-US" dirty="0">
            <a:latin typeface="+mn-ea"/>
            <a:ea typeface="+mn-ea"/>
          </a:endParaRPr>
        </a:p>
      </dgm:t>
    </dgm:pt>
    <dgm:pt modelId="{4273642C-EB66-4CD9-85DB-CE356E4D49F2}" type="parTrans" cxnId="{04F1B183-E49F-404B-983B-AA19D1EAE6D4}">
      <dgm:prSet/>
      <dgm:spPr/>
      <dgm:t>
        <a:bodyPr/>
        <a:lstStyle/>
        <a:p>
          <a:endParaRPr lang="zh-CN" altLang="en-US"/>
        </a:p>
      </dgm:t>
    </dgm:pt>
    <dgm:pt modelId="{D965A9B5-9235-427D-9E7F-665430BE7902}" type="sibTrans" cxnId="{04F1B183-E49F-404B-983B-AA19D1EAE6D4}">
      <dgm:prSet/>
      <dgm:spPr/>
      <dgm:t>
        <a:bodyPr/>
        <a:lstStyle/>
        <a:p>
          <a:endParaRPr lang="zh-CN" altLang="en-US"/>
        </a:p>
      </dgm:t>
    </dgm:pt>
    <dgm:pt modelId="{67CF33B9-CB79-454D-A6F1-664C7471A338}">
      <dgm:prSet phldrT="[文本]" custT="1"/>
      <dgm:spPr/>
      <dgm:t>
        <a:bodyPr vert="horz"/>
        <a:lstStyle/>
        <a:p>
          <a:pPr algn="l">
            <a:lnSpc>
              <a:spcPct val="90000"/>
            </a:lnSpc>
          </a:pPr>
          <a:endParaRPr lang="en-US" altLang="zh-CN" sz="500" b="1" dirty="0" smtClean="0">
            <a:latin typeface="+mn-ea"/>
            <a:ea typeface="+mn-ea"/>
          </a:endParaRPr>
        </a:p>
        <a:p>
          <a:pPr algn="l">
            <a:lnSpc>
              <a:spcPct val="90000"/>
            </a:lnSpc>
          </a:pPr>
          <a:r>
            <a:rPr lang="en-US" altLang="zh-CN" sz="1600" b="1" dirty="0" smtClean="0">
              <a:latin typeface="黑体" pitchFamily="49" charset="-122"/>
              <a:ea typeface="黑体" pitchFamily="49" charset="-122"/>
            </a:rPr>
            <a:t>3 </a:t>
          </a:r>
          <a:r>
            <a:rPr lang="zh-CN" altLang="en-US" sz="1600" b="1" dirty="0" smtClean="0">
              <a:latin typeface="黑体" pitchFamily="49" charset="-122"/>
              <a:ea typeface="黑体" pitchFamily="49" charset="-122"/>
            </a:rPr>
            <a:t>结论与建议</a:t>
          </a:r>
          <a:endParaRPr lang="zh-CN" altLang="en-US" sz="1600" dirty="0">
            <a:latin typeface="黑体" pitchFamily="49" charset="-122"/>
            <a:ea typeface="黑体" pitchFamily="49" charset="-122"/>
          </a:endParaRPr>
        </a:p>
      </dgm:t>
    </dgm:pt>
    <dgm:pt modelId="{15593CE5-890D-4373-96EC-7349BDCCC9B7}" type="parTrans" cxnId="{0F14F6AA-B02B-4566-9ED2-66A0F6CAFA30}">
      <dgm:prSet/>
      <dgm:spPr/>
      <dgm:t>
        <a:bodyPr/>
        <a:lstStyle/>
        <a:p>
          <a:endParaRPr lang="zh-CN" altLang="en-US"/>
        </a:p>
      </dgm:t>
    </dgm:pt>
    <dgm:pt modelId="{C16AF132-FBD9-461E-8FDB-D4F37BDF9588}" type="sibTrans" cxnId="{0F14F6AA-B02B-4566-9ED2-66A0F6CAFA30}">
      <dgm:prSet/>
      <dgm:spPr/>
      <dgm:t>
        <a:bodyPr/>
        <a:lstStyle/>
        <a:p>
          <a:endParaRPr lang="zh-CN" altLang="en-US"/>
        </a:p>
      </dgm:t>
    </dgm:pt>
    <dgm:pt modelId="{CEC2E79B-F266-4D81-97EC-8025E90134C5}">
      <dgm:prSet phldrT="[文本]" custT="1"/>
      <dgm:spPr/>
      <dgm:t>
        <a:bodyPr vert="horz"/>
        <a:lstStyle/>
        <a:p>
          <a:pPr>
            <a:lnSpc>
              <a:spcPts val="2600"/>
            </a:lnSpc>
          </a:pPr>
          <a:r>
            <a:rPr lang="zh-CN" altLang="en-US" sz="1600" b="1" dirty="0" smtClean="0"/>
            <a:t>描述项目年度或阶段计划的要点和调整情况，如本年度或阶段项目实施的主要任务，是否按计划进行，是否达到项目阶段目标或完成阶段任务。</a:t>
          </a:r>
          <a:endParaRPr lang="zh-CN" altLang="en-US" b="1" dirty="0"/>
        </a:p>
      </dgm:t>
    </dgm:pt>
    <dgm:pt modelId="{749DD2BD-EBC5-4FA0-8556-0C2965BFB585}" type="parTrans" cxnId="{421C1598-6613-43D4-8B04-AD3F7FBEFF6C}">
      <dgm:prSet/>
      <dgm:spPr/>
    </dgm:pt>
    <dgm:pt modelId="{035E2A11-AFF4-45D8-83CB-987D8BA6D8A8}" type="sibTrans" cxnId="{421C1598-6613-43D4-8B04-AD3F7FBEFF6C}">
      <dgm:prSet/>
      <dgm:spPr/>
    </dgm:pt>
    <dgm:pt modelId="{A7ECC491-4C2A-44C0-AD79-B289591097B9}">
      <dgm:prSet phldrT="[文本]" custT="1"/>
      <dgm:spPr/>
      <dgm:t>
        <a:bodyPr vert="horz"/>
        <a:lstStyle/>
        <a:p>
          <a:pPr>
            <a:lnSpc>
              <a:spcPts val="2600"/>
            </a:lnSpc>
          </a:pPr>
          <a:r>
            <a:rPr lang="en-US" altLang="zh-CN" sz="1600" b="1" dirty="0" smtClean="0">
              <a:latin typeface="黑体" pitchFamily="49" charset="-122"/>
              <a:ea typeface="黑体" pitchFamily="49" charset="-122"/>
            </a:rPr>
            <a:t>2 </a:t>
          </a:r>
          <a:r>
            <a:rPr lang="zh-CN" altLang="en-US" sz="1600" b="1" dirty="0" smtClean="0">
              <a:latin typeface="黑体" pitchFamily="49" charset="-122"/>
              <a:ea typeface="黑体" pitchFamily="49" charset="-122"/>
            </a:rPr>
            <a:t>主体</a:t>
          </a:r>
          <a:endParaRPr lang="zh-CN" altLang="en-US" sz="1600" dirty="0">
            <a:latin typeface="黑体" pitchFamily="49" charset="-122"/>
            <a:ea typeface="黑体" pitchFamily="49" charset="-122"/>
          </a:endParaRPr>
        </a:p>
      </dgm:t>
    </dgm:pt>
    <dgm:pt modelId="{633A15E2-1AFB-487B-A248-A834E6F8BF9B}" type="sibTrans" cxnId="{3607F801-7CC7-491B-9DC3-0C9928899463}">
      <dgm:prSet/>
      <dgm:spPr/>
      <dgm:t>
        <a:bodyPr/>
        <a:lstStyle/>
        <a:p>
          <a:endParaRPr lang="zh-CN" altLang="en-US"/>
        </a:p>
      </dgm:t>
    </dgm:pt>
    <dgm:pt modelId="{47EB3E0D-1163-47E9-81E4-1D97EAC42450}" type="parTrans" cxnId="{3607F801-7CC7-491B-9DC3-0C9928899463}">
      <dgm:prSet/>
      <dgm:spPr/>
      <dgm:t>
        <a:bodyPr/>
        <a:lstStyle/>
        <a:p>
          <a:endParaRPr lang="zh-CN" altLang="en-US"/>
        </a:p>
      </dgm:t>
    </dgm:pt>
    <dgm:pt modelId="{045D8B33-4F5D-4620-8738-469708A8D079}">
      <dgm:prSet phldrT="[文本]" custT="1"/>
      <dgm:spPr/>
      <dgm:t>
        <a:bodyPr vert="horz"/>
        <a:lstStyle/>
        <a:p>
          <a:pPr>
            <a:lnSpc>
              <a:spcPts val="2600"/>
            </a:lnSpc>
          </a:pPr>
          <a:r>
            <a:rPr lang="zh-CN" altLang="en-US" sz="1600" b="1" dirty="0" smtClean="0"/>
            <a:t>描述主要工作进展及阶段性成果，分层次叙述所开展的研究工作、取得的进展或遇到的问题等，给出必要的数据、图表。根据实际情况提供有关研究动态的对比分析。</a:t>
          </a:r>
          <a:endParaRPr lang="zh-CN" altLang="en-US" sz="1600" b="1" dirty="0"/>
        </a:p>
      </dgm:t>
    </dgm:pt>
    <dgm:pt modelId="{9B964AAC-0A7A-4594-A99D-89F78C5D3F96}" type="parTrans" cxnId="{A532EB8D-6A75-4306-81B1-28728FD0DF12}">
      <dgm:prSet/>
      <dgm:spPr/>
    </dgm:pt>
    <dgm:pt modelId="{05A1FD49-6A82-47AE-9422-4AB61BBAAFBB}" type="sibTrans" cxnId="{A532EB8D-6A75-4306-81B1-28728FD0DF12}">
      <dgm:prSet/>
      <dgm:spPr/>
    </dgm:pt>
    <dgm:pt modelId="{4FD065C6-A95C-4825-B839-D7D663373862}">
      <dgm:prSet phldrT="[文本]" custT="1"/>
      <dgm:spPr/>
      <dgm:t>
        <a:bodyPr vert="horz"/>
        <a:lstStyle/>
        <a:p>
          <a:pPr>
            <a:lnSpc>
              <a:spcPct val="150000"/>
            </a:lnSpc>
          </a:pPr>
          <a:r>
            <a:rPr lang="zh-CN" altLang="en-US" sz="1600" b="1" dirty="0" smtClean="0"/>
            <a:t>下一年度的工作计划和安排等。</a:t>
          </a:r>
          <a:endParaRPr lang="zh-CN" altLang="en-US" sz="1600" b="1" dirty="0"/>
        </a:p>
      </dgm:t>
    </dgm:pt>
    <dgm:pt modelId="{E149A135-F57C-4CB8-A109-FF34319BAACB}" type="parTrans" cxnId="{2092D949-CEE1-46DC-A634-927051A08118}">
      <dgm:prSet/>
      <dgm:spPr/>
    </dgm:pt>
    <dgm:pt modelId="{F9A199E1-B0C1-4146-813F-4FD9B2831E56}" type="sibTrans" cxnId="{2092D949-CEE1-46DC-A634-927051A08118}">
      <dgm:prSet/>
      <dgm:spPr/>
    </dgm:pt>
    <dgm:pt modelId="{42B83B45-8FF0-47A8-AECC-D3302CC10C34}" type="pres">
      <dgm:prSet presAssocID="{FEAFE8CB-116F-452F-9E47-DE208095D152}" presName="Name0" presStyleCnt="0">
        <dgm:presLayoutVars>
          <dgm:dir/>
          <dgm:animLvl val="lvl"/>
          <dgm:resizeHandles val="exact"/>
        </dgm:presLayoutVars>
      </dgm:prSet>
      <dgm:spPr/>
      <dgm:t>
        <a:bodyPr/>
        <a:lstStyle/>
        <a:p>
          <a:endParaRPr lang="zh-CN" altLang="en-US"/>
        </a:p>
      </dgm:t>
    </dgm:pt>
    <dgm:pt modelId="{2B9DA9F2-3E8C-4038-BA6E-D4D4D70F9F9E}" type="pres">
      <dgm:prSet presAssocID="{39C43A31-5FB2-468B-B8EE-99C61537EED3}" presName="compositeNode" presStyleCnt="0">
        <dgm:presLayoutVars>
          <dgm:bulletEnabled val="1"/>
        </dgm:presLayoutVars>
      </dgm:prSet>
      <dgm:spPr/>
    </dgm:pt>
    <dgm:pt modelId="{DA5C71F8-FE20-4890-88A4-C0B49A41B8AC}" type="pres">
      <dgm:prSet presAssocID="{39C43A31-5FB2-468B-B8EE-99C61537EED3}" presName="bgRect" presStyleLbl="node1" presStyleIdx="0" presStyleCnt="3" custScaleY="114396"/>
      <dgm:spPr/>
      <dgm:t>
        <a:bodyPr/>
        <a:lstStyle/>
        <a:p>
          <a:endParaRPr lang="zh-CN" altLang="en-US"/>
        </a:p>
      </dgm:t>
    </dgm:pt>
    <dgm:pt modelId="{C1F60BA4-32BB-4C3B-A8D3-118EBB5DE1CD}" type="pres">
      <dgm:prSet presAssocID="{39C43A31-5FB2-468B-B8EE-99C61537EED3}" presName="parentNode" presStyleLbl="node1" presStyleIdx="0" presStyleCnt="3">
        <dgm:presLayoutVars>
          <dgm:chMax val="0"/>
          <dgm:bulletEnabled val="1"/>
        </dgm:presLayoutVars>
      </dgm:prSet>
      <dgm:spPr/>
      <dgm:t>
        <a:bodyPr/>
        <a:lstStyle/>
        <a:p>
          <a:endParaRPr lang="zh-CN" altLang="en-US"/>
        </a:p>
      </dgm:t>
    </dgm:pt>
    <dgm:pt modelId="{690C81A3-551F-43A4-A422-E10DDD29F2F8}" type="pres">
      <dgm:prSet presAssocID="{39C43A31-5FB2-468B-B8EE-99C61537EED3}" presName="childNode" presStyleLbl="node1" presStyleIdx="0" presStyleCnt="3">
        <dgm:presLayoutVars>
          <dgm:bulletEnabled val="1"/>
        </dgm:presLayoutVars>
      </dgm:prSet>
      <dgm:spPr/>
      <dgm:t>
        <a:bodyPr/>
        <a:lstStyle/>
        <a:p>
          <a:endParaRPr lang="zh-CN" altLang="en-US"/>
        </a:p>
      </dgm:t>
    </dgm:pt>
    <dgm:pt modelId="{9AA1524E-214E-4469-996C-2BD38865469D}" type="pres">
      <dgm:prSet presAssocID="{FBF3A130-E4C1-49E7-8EC4-694AB93F107B}" presName="hSp" presStyleCnt="0"/>
      <dgm:spPr/>
    </dgm:pt>
    <dgm:pt modelId="{528EAEB1-C983-42D6-8C96-1108BFEE623F}" type="pres">
      <dgm:prSet presAssocID="{FBF3A130-E4C1-49E7-8EC4-694AB93F107B}" presName="vProcSp" presStyleCnt="0"/>
      <dgm:spPr/>
    </dgm:pt>
    <dgm:pt modelId="{8E56A406-7E7C-455B-89EF-D87FED091261}" type="pres">
      <dgm:prSet presAssocID="{FBF3A130-E4C1-49E7-8EC4-694AB93F107B}" presName="vSp1" presStyleCnt="0"/>
      <dgm:spPr/>
    </dgm:pt>
    <dgm:pt modelId="{73132EB1-C578-4005-BD8B-6059EDA35E60}" type="pres">
      <dgm:prSet presAssocID="{FBF3A130-E4C1-49E7-8EC4-694AB93F107B}" presName="simulatedConn" presStyleLbl="solidFgAcc1" presStyleIdx="0" presStyleCnt="2"/>
      <dgm:spPr/>
    </dgm:pt>
    <dgm:pt modelId="{FE6D625E-9185-4739-9294-CA2331CEE358}" type="pres">
      <dgm:prSet presAssocID="{FBF3A130-E4C1-49E7-8EC4-694AB93F107B}" presName="vSp2" presStyleCnt="0"/>
      <dgm:spPr/>
    </dgm:pt>
    <dgm:pt modelId="{5244C1DF-12DB-4F10-9304-F6A0045F02DF}" type="pres">
      <dgm:prSet presAssocID="{FBF3A130-E4C1-49E7-8EC4-694AB93F107B}" presName="sibTrans" presStyleCnt="0"/>
      <dgm:spPr/>
    </dgm:pt>
    <dgm:pt modelId="{CE5FFDB6-88FA-4B70-B586-FEE56BE9175C}" type="pres">
      <dgm:prSet presAssocID="{A9048544-8AB7-4302-80CE-7D5FCCDD8CCB}" presName="compositeNode" presStyleCnt="0">
        <dgm:presLayoutVars>
          <dgm:bulletEnabled val="1"/>
        </dgm:presLayoutVars>
      </dgm:prSet>
      <dgm:spPr/>
    </dgm:pt>
    <dgm:pt modelId="{A49973A6-38F7-44C2-A17D-E0E14FCBDEF4}" type="pres">
      <dgm:prSet presAssocID="{A9048544-8AB7-4302-80CE-7D5FCCDD8CCB}" presName="bgRect" presStyleLbl="node1" presStyleIdx="1" presStyleCnt="3" custScaleY="114396"/>
      <dgm:spPr/>
      <dgm:t>
        <a:bodyPr/>
        <a:lstStyle/>
        <a:p>
          <a:endParaRPr lang="zh-CN" altLang="en-US"/>
        </a:p>
      </dgm:t>
    </dgm:pt>
    <dgm:pt modelId="{D0ABFCEE-CD3A-4E40-9706-1AD12D278C52}" type="pres">
      <dgm:prSet presAssocID="{A9048544-8AB7-4302-80CE-7D5FCCDD8CCB}" presName="parentNode" presStyleLbl="node1" presStyleIdx="1" presStyleCnt="3">
        <dgm:presLayoutVars>
          <dgm:chMax val="0"/>
          <dgm:bulletEnabled val="1"/>
        </dgm:presLayoutVars>
      </dgm:prSet>
      <dgm:spPr/>
      <dgm:t>
        <a:bodyPr/>
        <a:lstStyle/>
        <a:p>
          <a:endParaRPr lang="zh-CN" altLang="en-US"/>
        </a:p>
      </dgm:t>
    </dgm:pt>
    <dgm:pt modelId="{97937CAD-2FA5-4802-8BC9-AAC7481A1BF7}" type="pres">
      <dgm:prSet presAssocID="{A9048544-8AB7-4302-80CE-7D5FCCDD8CCB}" presName="childNode" presStyleLbl="node1" presStyleIdx="1" presStyleCnt="3">
        <dgm:presLayoutVars>
          <dgm:bulletEnabled val="1"/>
        </dgm:presLayoutVars>
      </dgm:prSet>
      <dgm:spPr/>
      <dgm:t>
        <a:bodyPr/>
        <a:lstStyle/>
        <a:p>
          <a:endParaRPr lang="zh-CN" altLang="en-US"/>
        </a:p>
      </dgm:t>
    </dgm:pt>
    <dgm:pt modelId="{A4EF6414-7ED6-45D2-B928-DA16FFD611EB}" type="pres">
      <dgm:prSet presAssocID="{271DA0BD-B0FA-4E7D-AFF3-07A3E60C8A8F}" presName="hSp" presStyleCnt="0"/>
      <dgm:spPr/>
    </dgm:pt>
    <dgm:pt modelId="{C6BF24F5-0894-4A30-949A-230990E87D64}" type="pres">
      <dgm:prSet presAssocID="{271DA0BD-B0FA-4E7D-AFF3-07A3E60C8A8F}" presName="vProcSp" presStyleCnt="0"/>
      <dgm:spPr/>
    </dgm:pt>
    <dgm:pt modelId="{7600D9AE-C31E-42B9-89E0-8190D96DDD9F}" type="pres">
      <dgm:prSet presAssocID="{271DA0BD-B0FA-4E7D-AFF3-07A3E60C8A8F}" presName="vSp1" presStyleCnt="0"/>
      <dgm:spPr/>
    </dgm:pt>
    <dgm:pt modelId="{7B8776AC-B87A-4AD3-B184-D7D9F1E6E143}" type="pres">
      <dgm:prSet presAssocID="{271DA0BD-B0FA-4E7D-AFF3-07A3E60C8A8F}" presName="simulatedConn" presStyleLbl="solidFgAcc1" presStyleIdx="1" presStyleCnt="2"/>
      <dgm:spPr/>
    </dgm:pt>
    <dgm:pt modelId="{C2B16524-77F3-46F5-8461-FB21584E38B7}" type="pres">
      <dgm:prSet presAssocID="{271DA0BD-B0FA-4E7D-AFF3-07A3E60C8A8F}" presName="vSp2" presStyleCnt="0"/>
      <dgm:spPr/>
    </dgm:pt>
    <dgm:pt modelId="{7E52BB51-15E0-4A74-B236-AD2D9AB47B53}" type="pres">
      <dgm:prSet presAssocID="{271DA0BD-B0FA-4E7D-AFF3-07A3E60C8A8F}" presName="sibTrans" presStyleCnt="0"/>
      <dgm:spPr/>
    </dgm:pt>
    <dgm:pt modelId="{27A77FFC-837A-4DF6-8060-FD735EB833A0}" type="pres">
      <dgm:prSet presAssocID="{C49873B8-E648-471A-A1BE-CFDA8C633DFE}" presName="compositeNode" presStyleCnt="0">
        <dgm:presLayoutVars>
          <dgm:bulletEnabled val="1"/>
        </dgm:presLayoutVars>
      </dgm:prSet>
      <dgm:spPr/>
    </dgm:pt>
    <dgm:pt modelId="{56B98670-8210-4146-815C-0066301552DE}" type="pres">
      <dgm:prSet presAssocID="{C49873B8-E648-471A-A1BE-CFDA8C633DFE}" presName="bgRect" presStyleLbl="node1" presStyleIdx="2" presStyleCnt="3" custScaleY="114008"/>
      <dgm:spPr/>
      <dgm:t>
        <a:bodyPr/>
        <a:lstStyle/>
        <a:p>
          <a:endParaRPr lang="zh-CN" altLang="en-US"/>
        </a:p>
      </dgm:t>
    </dgm:pt>
    <dgm:pt modelId="{B56A29C3-5F4E-495A-A8B0-0F670A42AF63}" type="pres">
      <dgm:prSet presAssocID="{C49873B8-E648-471A-A1BE-CFDA8C633DFE}" presName="parentNode" presStyleLbl="node1" presStyleIdx="2" presStyleCnt="3">
        <dgm:presLayoutVars>
          <dgm:chMax val="0"/>
          <dgm:bulletEnabled val="1"/>
        </dgm:presLayoutVars>
      </dgm:prSet>
      <dgm:spPr/>
      <dgm:t>
        <a:bodyPr/>
        <a:lstStyle/>
        <a:p>
          <a:endParaRPr lang="zh-CN" altLang="en-US"/>
        </a:p>
      </dgm:t>
    </dgm:pt>
    <dgm:pt modelId="{AAE21F62-0309-4925-A3CF-545BF22DEAE9}" type="pres">
      <dgm:prSet presAssocID="{C49873B8-E648-471A-A1BE-CFDA8C633DFE}" presName="childNode" presStyleLbl="node1" presStyleIdx="2" presStyleCnt="3">
        <dgm:presLayoutVars>
          <dgm:bulletEnabled val="1"/>
        </dgm:presLayoutVars>
      </dgm:prSet>
      <dgm:spPr/>
      <dgm:t>
        <a:bodyPr/>
        <a:lstStyle/>
        <a:p>
          <a:endParaRPr lang="zh-CN" altLang="en-US"/>
        </a:p>
      </dgm:t>
    </dgm:pt>
  </dgm:ptLst>
  <dgm:cxnLst>
    <dgm:cxn modelId="{A532EB8D-6A75-4306-81B1-28728FD0DF12}" srcId="{A9048544-8AB7-4302-80CE-7D5FCCDD8CCB}" destId="{045D8B33-4F5D-4620-8738-469708A8D079}" srcOrd="1" destOrd="0" parTransId="{9B964AAC-0A7A-4594-A99D-89F78C5D3F96}" sibTransId="{05A1FD49-6A82-47AE-9422-4AB61BBAAFBB}"/>
    <dgm:cxn modelId="{F58319A0-D770-4CFB-B0C9-85AD663F447A}" srcId="{FEAFE8CB-116F-452F-9E47-DE208095D152}" destId="{39C43A31-5FB2-468B-B8EE-99C61537EED3}" srcOrd="0" destOrd="0" parTransId="{67533325-D3A7-4C72-B5D4-55B08962191D}" sibTransId="{FBF3A130-E4C1-49E7-8EC4-694AB93F107B}"/>
    <dgm:cxn modelId="{BDB390C1-1DA7-498F-8C77-DC3484ECB92A}" type="presOf" srcId="{2BC7CF33-18F1-4017-B6E7-FA767CF1A5DB}" destId="{690C81A3-551F-43A4-A422-E10DDD29F2F8}" srcOrd="0" destOrd="0" presId="urn:microsoft.com/office/officeart/2005/8/layout/hProcess7"/>
    <dgm:cxn modelId="{2092D949-CEE1-46DC-A634-927051A08118}" srcId="{C49873B8-E648-471A-A1BE-CFDA8C633DFE}" destId="{4FD065C6-A95C-4825-B839-D7D663373862}" srcOrd="1" destOrd="0" parTransId="{E149A135-F57C-4CB8-A109-FF34319BAACB}" sibTransId="{F9A199E1-B0C1-4146-813F-4FD9B2831E56}"/>
    <dgm:cxn modelId="{A698116E-D4D9-48C9-8763-CBCBF4880FA8}" srcId="{FEAFE8CB-116F-452F-9E47-DE208095D152}" destId="{A9048544-8AB7-4302-80CE-7D5FCCDD8CCB}" srcOrd="1" destOrd="0" parTransId="{425B88F0-F151-4A1B-A947-089639C33075}" sibTransId="{271DA0BD-B0FA-4E7D-AFF3-07A3E60C8A8F}"/>
    <dgm:cxn modelId="{8CA6932B-CC3E-4FBF-A27B-5A439CBD0378}" srcId="{39C43A31-5FB2-468B-B8EE-99C61537EED3}" destId="{2BC7CF33-18F1-4017-B6E7-FA767CF1A5DB}" srcOrd="0" destOrd="0" parTransId="{72F9479C-286C-403B-B50F-173CA002A083}" sibTransId="{81296512-E394-4331-8D5C-F791E0DCFE91}"/>
    <dgm:cxn modelId="{E9140A3A-4828-49FF-9394-95869675397B}" type="presOf" srcId="{045D8B33-4F5D-4620-8738-469708A8D079}" destId="{97937CAD-2FA5-4802-8BC9-AAC7481A1BF7}" srcOrd="0" destOrd="1" presId="urn:microsoft.com/office/officeart/2005/8/layout/hProcess7"/>
    <dgm:cxn modelId="{EBFEF7D2-53FE-478B-91D2-7DC1DE435D4D}" type="presOf" srcId="{A9048544-8AB7-4302-80CE-7D5FCCDD8CCB}" destId="{D0ABFCEE-CD3A-4E40-9706-1AD12D278C52}" srcOrd="1" destOrd="0" presId="urn:microsoft.com/office/officeart/2005/8/layout/hProcess7"/>
    <dgm:cxn modelId="{E3F18E92-A921-4532-99C9-274B1583F942}" type="presOf" srcId="{39C43A31-5FB2-468B-B8EE-99C61537EED3}" destId="{DA5C71F8-FE20-4890-88A4-C0B49A41B8AC}" srcOrd="0" destOrd="0" presId="urn:microsoft.com/office/officeart/2005/8/layout/hProcess7"/>
    <dgm:cxn modelId="{2F5D15B1-0C73-4150-9A6F-3E1D1D710435}" type="presOf" srcId="{C49873B8-E648-471A-A1BE-CFDA8C633DFE}" destId="{B56A29C3-5F4E-495A-A8B0-0F670A42AF63}" srcOrd="1" destOrd="0" presId="urn:microsoft.com/office/officeart/2005/8/layout/hProcess7"/>
    <dgm:cxn modelId="{2D8632A6-F644-4CA4-A46E-792F819284AB}" type="presOf" srcId="{FEAFE8CB-116F-452F-9E47-DE208095D152}" destId="{42B83B45-8FF0-47A8-AECC-D3302CC10C34}" srcOrd="0" destOrd="0" presId="urn:microsoft.com/office/officeart/2005/8/layout/hProcess7"/>
    <dgm:cxn modelId="{E1E946B7-0FFB-4418-B12C-2BCA3FF3D8FA}" type="presOf" srcId="{A7ECC491-4C2A-44C0-AD79-B289591097B9}" destId="{97937CAD-2FA5-4802-8BC9-AAC7481A1BF7}" srcOrd="0" destOrd="0" presId="urn:microsoft.com/office/officeart/2005/8/layout/hProcess7"/>
    <dgm:cxn modelId="{805C413C-B73F-456C-BB0D-51EF3C1A697F}" type="presOf" srcId="{CEC2E79B-F266-4D81-97EC-8025E90134C5}" destId="{690C81A3-551F-43A4-A422-E10DDD29F2F8}" srcOrd="0" destOrd="1" presId="urn:microsoft.com/office/officeart/2005/8/layout/hProcess7"/>
    <dgm:cxn modelId="{3607F801-7CC7-491B-9DC3-0C9928899463}" srcId="{A9048544-8AB7-4302-80CE-7D5FCCDD8CCB}" destId="{A7ECC491-4C2A-44C0-AD79-B289591097B9}" srcOrd="0" destOrd="0" parTransId="{47EB3E0D-1163-47E9-81E4-1D97EAC42450}" sibTransId="{633A15E2-1AFB-487B-A248-A834E6F8BF9B}"/>
    <dgm:cxn modelId="{F0101C83-AB2C-4B44-94E9-B3D436A8663A}" type="presOf" srcId="{A9048544-8AB7-4302-80CE-7D5FCCDD8CCB}" destId="{A49973A6-38F7-44C2-A17D-E0E14FCBDEF4}" srcOrd="0" destOrd="0" presId="urn:microsoft.com/office/officeart/2005/8/layout/hProcess7"/>
    <dgm:cxn modelId="{EBD53287-BAA5-4D85-8E4D-A0818C48F5F5}" type="presOf" srcId="{C49873B8-E648-471A-A1BE-CFDA8C633DFE}" destId="{56B98670-8210-4146-815C-0066301552DE}" srcOrd="0" destOrd="0" presId="urn:microsoft.com/office/officeart/2005/8/layout/hProcess7"/>
    <dgm:cxn modelId="{AA6798FA-4C59-4835-85C6-C9566F226428}" type="presOf" srcId="{67CF33B9-CB79-454D-A6F1-664C7471A338}" destId="{AAE21F62-0309-4925-A3CF-545BF22DEAE9}" srcOrd="0" destOrd="0" presId="urn:microsoft.com/office/officeart/2005/8/layout/hProcess7"/>
    <dgm:cxn modelId="{04F1B183-E49F-404B-983B-AA19D1EAE6D4}" srcId="{FEAFE8CB-116F-452F-9E47-DE208095D152}" destId="{C49873B8-E648-471A-A1BE-CFDA8C633DFE}" srcOrd="2" destOrd="0" parTransId="{4273642C-EB66-4CD9-85DB-CE356E4D49F2}" sibTransId="{D965A9B5-9235-427D-9E7F-665430BE7902}"/>
    <dgm:cxn modelId="{0F14F6AA-B02B-4566-9ED2-66A0F6CAFA30}" srcId="{C49873B8-E648-471A-A1BE-CFDA8C633DFE}" destId="{67CF33B9-CB79-454D-A6F1-664C7471A338}" srcOrd="0" destOrd="0" parTransId="{15593CE5-890D-4373-96EC-7349BDCCC9B7}" sibTransId="{C16AF132-FBD9-461E-8FDB-D4F37BDF9588}"/>
    <dgm:cxn modelId="{AD7A02D9-9566-4005-9CFF-6D91CD796507}" type="presOf" srcId="{39C43A31-5FB2-468B-B8EE-99C61537EED3}" destId="{C1F60BA4-32BB-4C3B-A8D3-118EBB5DE1CD}" srcOrd="1" destOrd="0" presId="urn:microsoft.com/office/officeart/2005/8/layout/hProcess7"/>
    <dgm:cxn modelId="{421C1598-6613-43D4-8B04-AD3F7FBEFF6C}" srcId="{39C43A31-5FB2-468B-B8EE-99C61537EED3}" destId="{CEC2E79B-F266-4D81-97EC-8025E90134C5}" srcOrd="1" destOrd="0" parTransId="{749DD2BD-EBC5-4FA0-8556-0C2965BFB585}" sibTransId="{035E2A11-AFF4-45D8-83CB-987D8BA6D8A8}"/>
    <dgm:cxn modelId="{FD3E2550-CCCF-4DA3-A723-5FD953CCCE82}" type="presOf" srcId="{4FD065C6-A95C-4825-B839-D7D663373862}" destId="{AAE21F62-0309-4925-A3CF-545BF22DEAE9}" srcOrd="0" destOrd="1" presId="urn:microsoft.com/office/officeart/2005/8/layout/hProcess7"/>
    <dgm:cxn modelId="{EB146598-642D-4D52-AC43-7BD3C54DB000}" type="presParOf" srcId="{42B83B45-8FF0-47A8-AECC-D3302CC10C34}" destId="{2B9DA9F2-3E8C-4038-BA6E-D4D4D70F9F9E}" srcOrd="0" destOrd="0" presId="urn:microsoft.com/office/officeart/2005/8/layout/hProcess7"/>
    <dgm:cxn modelId="{7A4FFD64-3B7B-4DC1-AD33-D207EA5E46EC}" type="presParOf" srcId="{2B9DA9F2-3E8C-4038-BA6E-D4D4D70F9F9E}" destId="{DA5C71F8-FE20-4890-88A4-C0B49A41B8AC}" srcOrd="0" destOrd="0" presId="urn:microsoft.com/office/officeart/2005/8/layout/hProcess7"/>
    <dgm:cxn modelId="{5928BB5E-B830-478B-9DAE-0ECD7EF65AE4}" type="presParOf" srcId="{2B9DA9F2-3E8C-4038-BA6E-D4D4D70F9F9E}" destId="{C1F60BA4-32BB-4C3B-A8D3-118EBB5DE1CD}" srcOrd="1" destOrd="0" presId="urn:microsoft.com/office/officeart/2005/8/layout/hProcess7"/>
    <dgm:cxn modelId="{D305AD61-5905-4F05-8EE1-EB65BC5A21ED}" type="presParOf" srcId="{2B9DA9F2-3E8C-4038-BA6E-D4D4D70F9F9E}" destId="{690C81A3-551F-43A4-A422-E10DDD29F2F8}" srcOrd="2" destOrd="0" presId="urn:microsoft.com/office/officeart/2005/8/layout/hProcess7"/>
    <dgm:cxn modelId="{97E6754F-6DFF-426A-B2A6-90634767C413}" type="presParOf" srcId="{42B83B45-8FF0-47A8-AECC-D3302CC10C34}" destId="{9AA1524E-214E-4469-996C-2BD38865469D}" srcOrd="1" destOrd="0" presId="urn:microsoft.com/office/officeart/2005/8/layout/hProcess7"/>
    <dgm:cxn modelId="{EB62FC82-AA4D-4C03-8126-93D98616EB11}" type="presParOf" srcId="{42B83B45-8FF0-47A8-AECC-D3302CC10C34}" destId="{528EAEB1-C983-42D6-8C96-1108BFEE623F}" srcOrd="2" destOrd="0" presId="urn:microsoft.com/office/officeart/2005/8/layout/hProcess7"/>
    <dgm:cxn modelId="{906021F9-E6ED-4E94-B252-0B9E403DA7DA}" type="presParOf" srcId="{528EAEB1-C983-42D6-8C96-1108BFEE623F}" destId="{8E56A406-7E7C-455B-89EF-D87FED091261}" srcOrd="0" destOrd="0" presId="urn:microsoft.com/office/officeart/2005/8/layout/hProcess7"/>
    <dgm:cxn modelId="{BB5E895E-D833-4C38-8276-47400EAD50D3}" type="presParOf" srcId="{528EAEB1-C983-42D6-8C96-1108BFEE623F}" destId="{73132EB1-C578-4005-BD8B-6059EDA35E60}" srcOrd="1" destOrd="0" presId="urn:microsoft.com/office/officeart/2005/8/layout/hProcess7"/>
    <dgm:cxn modelId="{E0AAB401-1DC4-4973-93F9-1F2971758719}" type="presParOf" srcId="{528EAEB1-C983-42D6-8C96-1108BFEE623F}" destId="{FE6D625E-9185-4739-9294-CA2331CEE358}" srcOrd="2" destOrd="0" presId="urn:microsoft.com/office/officeart/2005/8/layout/hProcess7"/>
    <dgm:cxn modelId="{9CCF3FAE-D960-4308-87C5-1854467D4958}" type="presParOf" srcId="{42B83B45-8FF0-47A8-AECC-D3302CC10C34}" destId="{5244C1DF-12DB-4F10-9304-F6A0045F02DF}" srcOrd="3" destOrd="0" presId="urn:microsoft.com/office/officeart/2005/8/layout/hProcess7"/>
    <dgm:cxn modelId="{C7885F64-A1D1-4800-8003-88758B5A2704}" type="presParOf" srcId="{42B83B45-8FF0-47A8-AECC-D3302CC10C34}" destId="{CE5FFDB6-88FA-4B70-B586-FEE56BE9175C}" srcOrd="4" destOrd="0" presId="urn:microsoft.com/office/officeart/2005/8/layout/hProcess7"/>
    <dgm:cxn modelId="{ED37FB54-3630-4BF2-8814-E97A21F82DA7}" type="presParOf" srcId="{CE5FFDB6-88FA-4B70-B586-FEE56BE9175C}" destId="{A49973A6-38F7-44C2-A17D-E0E14FCBDEF4}" srcOrd="0" destOrd="0" presId="urn:microsoft.com/office/officeart/2005/8/layout/hProcess7"/>
    <dgm:cxn modelId="{ED8C6A04-122C-49F9-A428-5304E4418778}" type="presParOf" srcId="{CE5FFDB6-88FA-4B70-B586-FEE56BE9175C}" destId="{D0ABFCEE-CD3A-4E40-9706-1AD12D278C52}" srcOrd="1" destOrd="0" presId="urn:microsoft.com/office/officeart/2005/8/layout/hProcess7"/>
    <dgm:cxn modelId="{83B7896E-C64E-4086-B71F-77CD51EFEC26}" type="presParOf" srcId="{CE5FFDB6-88FA-4B70-B586-FEE56BE9175C}" destId="{97937CAD-2FA5-4802-8BC9-AAC7481A1BF7}" srcOrd="2" destOrd="0" presId="urn:microsoft.com/office/officeart/2005/8/layout/hProcess7"/>
    <dgm:cxn modelId="{E231AD90-E275-412B-90F2-DB6C19ACE0EB}" type="presParOf" srcId="{42B83B45-8FF0-47A8-AECC-D3302CC10C34}" destId="{A4EF6414-7ED6-45D2-B928-DA16FFD611EB}" srcOrd="5" destOrd="0" presId="urn:microsoft.com/office/officeart/2005/8/layout/hProcess7"/>
    <dgm:cxn modelId="{A8FA0CC9-B1B8-4EED-B2A9-B5EDF2797FA6}" type="presParOf" srcId="{42B83B45-8FF0-47A8-AECC-D3302CC10C34}" destId="{C6BF24F5-0894-4A30-949A-230990E87D64}" srcOrd="6" destOrd="0" presId="urn:microsoft.com/office/officeart/2005/8/layout/hProcess7"/>
    <dgm:cxn modelId="{C96E208A-402A-4ACC-AEAC-36E5C5073C2B}" type="presParOf" srcId="{C6BF24F5-0894-4A30-949A-230990E87D64}" destId="{7600D9AE-C31E-42B9-89E0-8190D96DDD9F}" srcOrd="0" destOrd="0" presId="urn:microsoft.com/office/officeart/2005/8/layout/hProcess7"/>
    <dgm:cxn modelId="{F7CA5AB9-E90D-42CC-A36B-D9A42EED818C}" type="presParOf" srcId="{C6BF24F5-0894-4A30-949A-230990E87D64}" destId="{7B8776AC-B87A-4AD3-B184-D7D9F1E6E143}" srcOrd="1" destOrd="0" presId="urn:microsoft.com/office/officeart/2005/8/layout/hProcess7"/>
    <dgm:cxn modelId="{27AF1EA3-6E11-4F02-9756-BAD81AD3E62B}" type="presParOf" srcId="{C6BF24F5-0894-4A30-949A-230990E87D64}" destId="{C2B16524-77F3-46F5-8461-FB21584E38B7}" srcOrd="2" destOrd="0" presId="urn:microsoft.com/office/officeart/2005/8/layout/hProcess7"/>
    <dgm:cxn modelId="{2599E52B-5BEA-4E16-B26A-05401045FF9F}" type="presParOf" srcId="{42B83B45-8FF0-47A8-AECC-D3302CC10C34}" destId="{7E52BB51-15E0-4A74-B236-AD2D9AB47B53}" srcOrd="7" destOrd="0" presId="urn:microsoft.com/office/officeart/2005/8/layout/hProcess7"/>
    <dgm:cxn modelId="{66674A48-6AF0-48FE-9B58-82A1321E754E}" type="presParOf" srcId="{42B83B45-8FF0-47A8-AECC-D3302CC10C34}" destId="{27A77FFC-837A-4DF6-8060-FD735EB833A0}" srcOrd="8" destOrd="0" presId="urn:microsoft.com/office/officeart/2005/8/layout/hProcess7"/>
    <dgm:cxn modelId="{FA27B183-5D5F-4F28-965F-09A5D32021E1}" type="presParOf" srcId="{27A77FFC-837A-4DF6-8060-FD735EB833A0}" destId="{56B98670-8210-4146-815C-0066301552DE}" srcOrd="0" destOrd="0" presId="urn:microsoft.com/office/officeart/2005/8/layout/hProcess7"/>
    <dgm:cxn modelId="{4370EB22-7050-4F82-A136-2DD7C25E3EAC}" type="presParOf" srcId="{27A77FFC-837A-4DF6-8060-FD735EB833A0}" destId="{B56A29C3-5F4E-495A-A8B0-0F670A42AF63}" srcOrd="1" destOrd="0" presId="urn:microsoft.com/office/officeart/2005/8/layout/hProcess7"/>
    <dgm:cxn modelId="{A8CFF861-72E9-4ABA-8389-83664D5EB301}" type="presParOf" srcId="{27A77FFC-837A-4DF6-8060-FD735EB833A0}" destId="{AAE21F62-0309-4925-A3CF-545BF22DEAE9}" srcOrd="2" destOrd="0" presId="urn:microsoft.com/office/officeart/2005/8/layout/hProcess7"/>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6DBCB39-9313-4018-855F-6DDEE3051ED0}" type="doc">
      <dgm:prSet loTypeId="urn:microsoft.com/office/officeart/2005/8/layout/vList5" loCatId="list" qsTypeId="urn:microsoft.com/office/officeart/2005/8/quickstyle/3d3" qsCatId="3D" csTypeId="urn:microsoft.com/office/officeart/2005/8/colors/accent0_3" csCatId="mainScheme" phldr="1"/>
      <dgm:spPr/>
      <dgm:t>
        <a:bodyPr/>
        <a:lstStyle/>
        <a:p>
          <a:endParaRPr lang="zh-CN" altLang="en-US"/>
        </a:p>
      </dgm:t>
    </dgm:pt>
    <dgm:pt modelId="{149A3E58-65CF-4079-9AE5-0C6ACD6F6FA3}">
      <dgm:prSet phldrT="[文本]" custT="1"/>
      <dgm:spPr/>
      <dgm:t>
        <a:bodyPr/>
        <a:lstStyle/>
        <a:p>
          <a:r>
            <a:rPr lang="en-US" altLang="zh-CN" sz="2400" b="1" dirty="0" smtClean="0"/>
            <a:t>1 </a:t>
          </a:r>
          <a:r>
            <a:rPr lang="zh-CN" altLang="en-US" sz="2400" b="1" dirty="0" smtClean="0"/>
            <a:t>引言</a:t>
          </a:r>
          <a:r>
            <a:rPr lang="en-US" altLang="zh-CN" sz="2400" b="1" dirty="0" smtClean="0"/>
            <a:t>/</a:t>
          </a:r>
          <a:r>
            <a:rPr lang="zh-CN" altLang="en-US" sz="2400" b="1" dirty="0" smtClean="0"/>
            <a:t>研究概述</a:t>
          </a:r>
          <a:endParaRPr lang="zh-CN" altLang="en-US" sz="2400" dirty="0"/>
        </a:p>
      </dgm:t>
    </dgm:pt>
    <dgm:pt modelId="{AF633653-BBE7-44B8-9CE1-65563BFA1A70}" type="parTrans" cxnId="{6360516B-EE79-4BF6-BE4C-2FF7C8006E4D}">
      <dgm:prSet/>
      <dgm:spPr/>
      <dgm:t>
        <a:bodyPr/>
        <a:lstStyle/>
        <a:p>
          <a:endParaRPr lang="zh-CN" altLang="en-US"/>
        </a:p>
      </dgm:t>
    </dgm:pt>
    <dgm:pt modelId="{5387B761-1A9E-4B7F-B191-7C27234895A2}" type="sibTrans" cxnId="{6360516B-EE79-4BF6-BE4C-2FF7C8006E4D}">
      <dgm:prSet/>
      <dgm:spPr/>
      <dgm:t>
        <a:bodyPr/>
        <a:lstStyle/>
        <a:p>
          <a:endParaRPr lang="zh-CN" altLang="en-US"/>
        </a:p>
      </dgm:t>
    </dgm:pt>
    <dgm:pt modelId="{87844F89-178B-45B2-B0B5-4E229E2D0984}">
      <dgm:prSet phldrT="[文本]"/>
      <dgm:spPr/>
      <dgm:t>
        <a:bodyPr/>
        <a:lstStyle/>
        <a:p>
          <a:r>
            <a:rPr lang="zh-CN" altLang="en-US" b="1" dirty="0" smtClean="0"/>
            <a:t>描述涉及报告研究内容的背景、主题、目的、脉络结构等信息等。</a:t>
          </a:r>
          <a:endParaRPr lang="zh-CN" altLang="en-US" b="1" dirty="0"/>
        </a:p>
      </dgm:t>
    </dgm:pt>
    <dgm:pt modelId="{5993D786-1B9E-4141-B0C0-57031BDDD4C9}" type="parTrans" cxnId="{7E971CD1-EB89-4C30-9FF9-358C6262763C}">
      <dgm:prSet/>
      <dgm:spPr/>
      <dgm:t>
        <a:bodyPr/>
        <a:lstStyle/>
        <a:p>
          <a:endParaRPr lang="zh-CN" altLang="en-US"/>
        </a:p>
      </dgm:t>
    </dgm:pt>
    <dgm:pt modelId="{1C4C011E-94F2-4D1A-8369-00E136DDC00B}" type="sibTrans" cxnId="{7E971CD1-EB89-4C30-9FF9-358C6262763C}">
      <dgm:prSet/>
      <dgm:spPr/>
      <dgm:t>
        <a:bodyPr/>
        <a:lstStyle/>
        <a:p>
          <a:endParaRPr lang="zh-CN" altLang="en-US"/>
        </a:p>
      </dgm:t>
    </dgm:pt>
    <dgm:pt modelId="{1DCFB28F-55F6-444A-BE6B-CA19F9E23A16}">
      <dgm:prSet phldrT="[文本]" custT="1"/>
      <dgm:spPr/>
      <dgm:t>
        <a:bodyPr/>
        <a:lstStyle/>
        <a:p>
          <a:r>
            <a:rPr lang="en-US" altLang="zh-CN" sz="2400" b="1" dirty="0" smtClean="0"/>
            <a:t>2 </a:t>
          </a:r>
          <a:r>
            <a:rPr lang="zh-CN" altLang="en-US" sz="2400" b="1" dirty="0" smtClean="0"/>
            <a:t>主         体</a:t>
          </a:r>
          <a:endParaRPr lang="zh-CN" altLang="en-US" sz="2400" dirty="0"/>
        </a:p>
      </dgm:t>
    </dgm:pt>
    <dgm:pt modelId="{94BE9693-5819-47B9-A38D-E67D27D4087D}" type="parTrans" cxnId="{94E66542-8E44-43A8-9482-539CB765CBC8}">
      <dgm:prSet/>
      <dgm:spPr/>
      <dgm:t>
        <a:bodyPr/>
        <a:lstStyle/>
        <a:p>
          <a:endParaRPr lang="zh-CN" altLang="en-US"/>
        </a:p>
      </dgm:t>
    </dgm:pt>
    <dgm:pt modelId="{5BDB31D7-C19E-4B47-88E0-DEACAD8DA83C}" type="sibTrans" cxnId="{94E66542-8E44-43A8-9482-539CB765CBC8}">
      <dgm:prSet/>
      <dgm:spPr/>
      <dgm:t>
        <a:bodyPr/>
        <a:lstStyle/>
        <a:p>
          <a:endParaRPr lang="zh-CN" altLang="en-US"/>
        </a:p>
      </dgm:t>
    </dgm:pt>
    <dgm:pt modelId="{240FFD5E-DAF3-4005-B5CD-7FE91C6352B5}">
      <dgm:prSet phldrT="[文本]"/>
      <dgm:spPr/>
      <dgm:t>
        <a:bodyPr/>
        <a:lstStyle/>
        <a:p>
          <a:r>
            <a:rPr lang="zh-CN" altLang="en-US" b="1" dirty="0" smtClean="0"/>
            <a:t>对研究方法、假设和工作程序以及研究结果进行叙述和讨论，并提出有关建议和方案。</a:t>
          </a:r>
          <a:endParaRPr lang="zh-CN" altLang="en-US" b="1" dirty="0"/>
        </a:p>
      </dgm:t>
    </dgm:pt>
    <dgm:pt modelId="{0AECEEF4-AB76-4E87-B42C-F067BFA531AF}" type="parTrans" cxnId="{867921B4-F915-4AF2-A80B-150C7F4970D2}">
      <dgm:prSet/>
      <dgm:spPr/>
      <dgm:t>
        <a:bodyPr/>
        <a:lstStyle/>
        <a:p>
          <a:endParaRPr lang="zh-CN" altLang="en-US"/>
        </a:p>
      </dgm:t>
    </dgm:pt>
    <dgm:pt modelId="{4BF06587-7831-4BD7-B0DB-F3FB035208B2}" type="sibTrans" cxnId="{867921B4-F915-4AF2-A80B-150C7F4970D2}">
      <dgm:prSet/>
      <dgm:spPr/>
      <dgm:t>
        <a:bodyPr/>
        <a:lstStyle/>
        <a:p>
          <a:endParaRPr lang="zh-CN" altLang="en-US"/>
        </a:p>
      </dgm:t>
    </dgm:pt>
    <dgm:pt modelId="{7A12C283-A0FD-4384-BAA1-805887326CD3}">
      <dgm:prSet phldrT="[文本]" custT="1"/>
      <dgm:spPr/>
      <dgm:t>
        <a:bodyPr/>
        <a:lstStyle/>
        <a:p>
          <a:r>
            <a:rPr lang="en-US" altLang="zh-CN" sz="2400" b="1" dirty="0" smtClean="0"/>
            <a:t>3 </a:t>
          </a:r>
          <a:r>
            <a:rPr lang="zh-CN" altLang="en-US" sz="2400" b="1" dirty="0" smtClean="0"/>
            <a:t>结论与建议</a:t>
          </a:r>
          <a:endParaRPr lang="zh-CN" altLang="en-US" sz="2400" dirty="0"/>
        </a:p>
      </dgm:t>
    </dgm:pt>
    <dgm:pt modelId="{1B1D5475-69E5-4F03-968D-6A509EDFE853}" type="parTrans" cxnId="{33B3A8E5-B953-443F-9F46-8FD620D79A97}">
      <dgm:prSet/>
      <dgm:spPr/>
      <dgm:t>
        <a:bodyPr/>
        <a:lstStyle/>
        <a:p>
          <a:endParaRPr lang="zh-CN" altLang="en-US"/>
        </a:p>
      </dgm:t>
    </dgm:pt>
    <dgm:pt modelId="{D178E0E5-5E52-451D-97C8-3683FA6E4971}" type="sibTrans" cxnId="{33B3A8E5-B953-443F-9F46-8FD620D79A97}">
      <dgm:prSet/>
      <dgm:spPr/>
      <dgm:t>
        <a:bodyPr/>
        <a:lstStyle/>
        <a:p>
          <a:endParaRPr lang="zh-CN" altLang="en-US"/>
        </a:p>
      </dgm:t>
    </dgm:pt>
    <dgm:pt modelId="{95DB76E7-2F69-4325-A83A-230D4741DF19}">
      <dgm:prSet phldrT="[文本]"/>
      <dgm:spPr/>
      <dgm:t>
        <a:bodyPr/>
        <a:lstStyle/>
        <a:p>
          <a:r>
            <a:rPr lang="zh-CN" altLang="en-US" b="1" dirty="0" smtClean="0"/>
            <a:t>主要是对研究结果的讨论，从而推出一般性结论，建立与验证理论，指出应用价值，提出研究的不足。针对问题的对策和建议、采取的措施。</a:t>
          </a:r>
          <a:endParaRPr lang="zh-CN" altLang="en-US" b="1" dirty="0"/>
        </a:p>
      </dgm:t>
    </dgm:pt>
    <dgm:pt modelId="{3A788049-F564-4BD3-AD30-0352289B7DD5}" type="parTrans" cxnId="{B245712C-E3C8-4697-9E0D-0C6DD1FEC937}">
      <dgm:prSet/>
      <dgm:spPr/>
      <dgm:t>
        <a:bodyPr/>
        <a:lstStyle/>
        <a:p>
          <a:endParaRPr lang="zh-CN" altLang="en-US"/>
        </a:p>
      </dgm:t>
    </dgm:pt>
    <dgm:pt modelId="{9BA5EB08-7C14-4B2B-B15D-F50226E7EDA4}" type="sibTrans" cxnId="{B245712C-E3C8-4697-9E0D-0C6DD1FEC937}">
      <dgm:prSet/>
      <dgm:spPr/>
      <dgm:t>
        <a:bodyPr/>
        <a:lstStyle/>
        <a:p>
          <a:endParaRPr lang="zh-CN" altLang="en-US"/>
        </a:p>
      </dgm:t>
    </dgm:pt>
    <dgm:pt modelId="{F9028188-BF98-4A2A-BE77-C80B389B16A5}">
      <dgm:prSet phldrT="[文本]" custT="1"/>
      <dgm:spPr/>
      <dgm:t>
        <a:bodyPr/>
        <a:lstStyle/>
        <a:p>
          <a:r>
            <a:rPr lang="en-US" altLang="zh-CN" sz="2400" b="1" smtClean="0"/>
            <a:t>4 </a:t>
          </a:r>
          <a:r>
            <a:rPr lang="zh-CN" altLang="en-US" sz="2400" b="1" smtClean="0"/>
            <a:t>参考</a:t>
          </a:r>
          <a:r>
            <a:rPr lang="zh-CN" altLang="en-US" sz="2400" b="1" dirty="0" smtClean="0"/>
            <a:t>文献</a:t>
          </a:r>
          <a:endParaRPr lang="zh-CN" altLang="en-US" sz="2400" dirty="0"/>
        </a:p>
      </dgm:t>
    </dgm:pt>
    <dgm:pt modelId="{CDEF69AE-C6B5-4252-A1CB-621AB26F5118}" type="parTrans" cxnId="{B8C6EB78-F839-4949-9CC1-CEC3E7A0E16A}">
      <dgm:prSet/>
      <dgm:spPr/>
      <dgm:t>
        <a:bodyPr/>
        <a:lstStyle/>
        <a:p>
          <a:endParaRPr lang="zh-CN" altLang="en-US"/>
        </a:p>
      </dgm:t>
    </dgm:pt>
    <dgm:pt modelId="{871960AB-B6C3-416C-A39E-47F3C1E975F8}" type="sibTrans" cxnId="{B8C6EB78-F839-4949-9CC1-CEC3E7A0E16A}">
      <dgm:prSet/>
      <dgm:spPr/>
      <dgm:t>
        <a:bodyPr/>
        <a:lstStyle/>
        <a:p>
          <a:endParaRPr lang="zh-CN" altLang="en-US"/>
        </a:p>
      </dgm:t>
    </dgm:pt>
    <dgm:pt modelId="{9936183A-80AC-4F05-80E6-874E6D661452}">
      <dgm:prSet phldrT="[文本]"/>
      <dgm:spPr/>
      <dgm:t>
        <a:bodyPr/>
        <a:lstStyle/>
        <a:p>
          <a:r>
            <a:rPr lang="zh-CN" altLang="en-US" b="1" dirty="0" smtClean="0"/>
            <a:t>列出在研究过程中所参考引用的主要文献资料。</a:t>
          </a:r>
          <a:endParaRPr lang="zh-CN" altLang="en-US" b="1" dirty="0"/>
        </a:p>
      </dgm:t>
    </dgm:pt>
    <dgm:pt modelId="{DD9B50D9-B82B-47A1-80BC-B53F8695CE26}" type="parTrans" cxnId="{E27D83DF-6F7E-4AEC-A597-CBFF6914F14A}">
      <dgm:prSet/>
      <dgm:spPr/>
    </dgm:pt>
    <dgm:pt modelId="{A7C66823-3697-4115-9E41-457DA79CD937}" type="sibTrans" cxnId="{E27D83DF-6F7E-4AEC-A597-CBFF6914F14A}">
      <dgm:prSet/>
      <dgm:spPr/>
    </dgm:pt>
    <dgm:pt modelId="{F732D100-8EBE-430E-8D9F-E842E42C1EA3}" type="pres">
      <dgm:prSet presAssocID="{36DBCB39-9313-4018-855F-6DDEE3051ED0}" presName="Name0" presStyleCnt="0">
        <dgm:presLayoutVars>
          <dgm:dir/>
          <dgm:animLvl val="lvl"/>
          <dgm:resizeHandles val="exact"/>
        </dgm:presLayoutVars>
      </dgm:prSet>
      <dgm:spPr/>
      <dgm:t>
        <a:bodyPr/>
        <a:lstStyle/>
        <a:p>
          <a:endParaRPr lang="zh-CN" altLang="en-US"/>
        </a:p>
      </dgm:t>
    </dgm:pt>
    <dgm:pt modelId="{3537F9E9-ACC3-467F-8755-E3ED8EC0CAD6}" type="pres">
      <dgm:prSet presAssocID="{149A3E58-65CF-4079-9AE5-0C6ACD6F6FA3}" presName="linNode" presStyleCnt="0"/>
      <dgm:spPr/>
    </dgm:pt>
    <dgm:pt modelId="{C328EEDA-B2F0-406E-858F-5B72D29304C2}" type="pres">
      <dgm:prSet presAssocID="{149A3E58-65CF-4079-9AE5-0C6ACD6F6FA3}" presName="parentText" presStyleLbl="node1" presStyleIdx="0" presStyleCnt="4">
        <dgm:presLayoutVars>
          <dgm:chMax val="1"/>
          <dgm:bulletEnabled val="1"/>
        </dgm:presLayoutVars>
      </dgm:prSet>
      <dgm:spPr/>
      <dgm:t>
        <a:bodyPr/>
        <a:lstStyle/>
        <a:p>
          <a:endParaRPr lang="zh-CN" altLang="en-US"/>
        </a:p>
      </dgm:t>
    </dgm:pt>
    <dgm:pt modelId="{AA399DDF-D1BB-41E9-B5BF-C80264D9252F}" type="pres">
      <dgm:prSet presAssocID="{149A3E58-65CF-4079-9AE5-0C6ACD6F6FA3}" presName="descendantText" presStyleLbl="alignAccFollowNode1" presStyleIdx="0" presStyleCnt="4">
        <dgm:presLayoutVars>
          <dgm:bulletEnabled val="1"/>
        </dgm:presLayoutVars>
      </dgm:prSet>
      <dgm:spPr/>
      <dgm:t>
        <a:bodyPr/>
        <a:lstStyle/>
        <a:p>
          <a:endParaRPr lang="zh-CN" altLang="en-US"/>
        </a:p>
      </dgm:t>
    </dgm:pt>
    <dgm:pt modelId="{F42C05BE-FCFE-47EB-966F-9235FE747532}" type="pres">
      <dgm:prSet presAssocID="{5387B761-1A9E-4B7F-B191-7C27234895A2}" presName="sp" presStyleCnt="0"/>
      <dgm:spPr/>
    </dgm:pt>
    <dgm:pt modelId="{8CEB90E1-0020-49CE-9E08-26C7ABDCE667}" type="pres">
      <dgm:prSet presAssocID="{1DCFB28F-55F6-444A-BE6B-CA19F9E23A16}" presName="linNode" presStyleCnt="0"/>
      <dgm:spPr/>
    </dgm:pt>
    <dgm:pt modelId="{6A5092D8-8D17-4C1B-BFC1-FCBAA532C27B}" type="pres">
      <dgm:prSet presAssocID="{1DCFB28F-55F6-444A-BE6B-CA19F9E23A16}" presName="parentText" presStyleLbl="node1" presStyleIdx="1" presStyleCnt="4">
        <dgm:presLayoutVars>
          <dgm:chMax val="1"/>
          <dgm:bulletEnabled val="1"/>
        </dgm:presLayoutVars>
      </dgm:prSet>
      <dgm:spPr/>
      <dgm:t>
        <a:bodyPr/>
        <a:lstStyle/>
        <a:p>
          <a:endParaRPr lang="zh-CN" altLang="en-US"/>
        </a:p>
      </dgm:t>
    </dgm:pt>
    <dgm:pt modelId="{655B4BB0-B320-4373-B785-931E9E043D33}" type="pres">
      <dgm:prSet presAssocID="{1DCFB28F-55F6-444A-BE6B-CA19F9E23A16}" presName="descendantText" presStyleLbl="alignAccFollowNode1" presStyleIdx="1" presStyleCnt="4">
        <dgm:presLayoutVars>
          <dgm:bulletEnabled val="1"/>
        </dgm:presLayoutVars>
      </dgm:prSet>
      <dgm:spPr/>
      <dgm:t>
        <a:bodyPr/>
        <a:lstStyle/>
        <a:p>
          <a:endParaRPr lang="zh-CN" altLang="en-US"/>
        </a:p>
      </dgm:t>
    </dgm:pt>
    <dgm:pt modelId="{7333F6A0-7B1E-4CFC-8980-966FC5027CC7}" type="pres">
      <dgm:prSet presAssocID="{5BDB31D7-C19E-4B47-88E0-DEACAD8DA83C}" presName="sp" presStyleCnt="0"/>
      <dgm:spPr/>
    </dgm:pt>
    <dgm:pt modelId="{55D10EB0-B8A5-48D1-879B-48AD51C562FA}" type="pres">
      <dgm:prSet presAssocID="{7A12C283-A0FD-4384-BAA1-805887326CD3}" presName="linNode" presStyleCnt="0"/>
      <dgm:spPr/>
    </dgm:pt>
    <dgm:pt modelId="{2421E8E9-BF45-4F5D-873E-C1EA76A772F1}" type="pres">
      <dgm:prSet presAssocID="{7A12C283-A0FD-4384-BAA1-805887326CD3}" presName="parentText" presStyleLbl="node1" presStyleIdx="2" presStyleCnt="4">
        <dgm:presLayoutVars>
          <dgm:chMax val="1"/>
          <dgm:bulletEnabled val="1"/>
        </dgm:presLayoutVars>
      </dgm:prSet>
      <dgm:spPr/>
      <dgm:t>
        <a:bodyPr/>
        <a:lstStyle/>
        <a:p>
          <a:endParaRPr lang="zh-CN" altLang="en-US"/>
        </a:p>
      </dgm:t>
    </dgm:pt>
    <dgm:pt modelId="{C832B966-1B4D-4F67-BFE6-49911D40ADD3}" type="pres">
      <dgm:prSet presAssocID="{7A12C283-A0FD-4384-BAA1-805887326CD3}" presName="descendantText" presStyleLbl="alignAccFollowNode1" presStyleIdx="2" presStyleCnt="4">
        <dgm:presLayoutVars>
          <dgm:bulletEnabled val="1"/>
        </dgm:presLayoutVars>
      </dgm:prSet>
      <dgm:spPr/>
      <dgm:t>
        <a:bodyPr/>
        <a:lstStyle/>
        <a:p>
          <a:endParaRPr lang="zh-CN" altLang="en-US"/>
        </a:p>
      </dgm:t>
    </dgm:pt>
    <dgm:pt modelId="{DBA6C7FE-0BB6-4D36-A984-4351F3643AC0}" type="pres">
      <dgm:prSet presAssocID="{D178E0E5-5E52-451D-97C8-3683FA6E4971}" presName="sp" presStyleCnt="0"/>
      <dgm:spPr/>
    </dgm:pt>
    <dgm:pt modelId="{F1064DF2-047A-4250-BF90-A8284C6971A9}" type="pres">
      <dgm:prSet presAssocID="{F9028188-BF98-4A2A-BE77-C80B389B16A5}" presName="linNode" presStyleCnt="0"/>
      <dgm:spPr/>
    </dgm:pt>
    <dgm:pt modelId="{26E1E2D4-3E90-4B8F-9AE4-ACE40D8141AD}" type="pres">
      <dgm:prSet presAssocID="{F9028188-BF98-4A2A-BE77-C80B389B16A5}" presName="parentText" presStyleLbl="node1" presStyleIdx="3" presStyleCnt="4">
        <dgm:presLayoutVars>
          <dgm:chMax val="1"/>
          <dgm:bulletEnabled val="1"/>
        </dgm:presLayoutVars>
      </dgm:prSet>
      <dgm:spPr/>
      <dgm:t>
        <a:bodyPr/>
        <a:lstStyle/>
        <a:p>
          <a:endParaRPr lang="zh-CN" altLang="en-US"/>
        </a:p>
      </dgm:t>
    </dgm:pt>
    <dgm:pt modelId="{2B3F277B-7F37-4994-9E71-F6E1A645B8C8}" type="pres">
      <dgm:prSet presAssocID="{F9028188-BF98-4A2A-BE77-C80B389B16A5}" presName="descendantText" presStyleLbl="alignAccFollowNode1" presStyleIdx="3" presStyleCnt="4">
        <dgm:presLayoutVars>
          <dgm:bulletEnabled val="1"/>
        </dgm:presLayoutVars>
      </dgm:prSet>
      <dgm:spPr/>
      <dgm:t>
        <a:bodyPr/>
        <a:lstStyle/>
        <a:p>
          <a:endParaRPr lang="zh-CN" altLang="en-US"/>
        </a:p>
      </dgm:t>
    </dgm:pt>
  </dgm:ptLst>
  <dgm:cxnLst>
    <dgm:cxn modelId="{C36CC045-557C-4810-B36C-DBDF3DDE4541}" type="presOf" srcId="{F9028188-BF98-4A2A-BE77-C80B389B16A5}" destId="{26E1E2D4-3E90-4B8F-9AE4-ACE40D8141AD}" srcOrd="0" destOrd="0" presId="urn:microsoft.com/office/officeart/2005/8/layout/vList5"/>
    <dgm:cxn modelId="{33B3A8E5-B953-443F-9F46-8FD620D79A97}" srcId="{36DBCB39-9313-4018-855F-6DDEE3051ED0}" destId="{7A12C283-A0FD-4384-BAA1-805887326CD3}" srcOrd="2" destOrd="0" parTransId="{1B1D5475-69E5-4F03-968D-6A509EDFE853}" sibTransId="{D178E0E5-5E52-451D-97C8-3683FA6E4971}"/>
    <dgm:cxn modelId="{6360516B-EE79-4BF6-BE4C-2FF7C8006E4D}" srcId="{36DBCB39-9313-4018-855F-6DDEE3051ED0}" destId="{149A3E58-65CF-4079-9AE5-0C6ACD6F6FA3}" srcOrd="0" destOrd="0" parTransId="{AF633653-BBE7-44B8-9CE1-65563BFA1A70}" sibTransId="{5387B761-1A9E-4B7F-B191-7C27234895A2}"/>
    <dgm:cxn modelId="{CE22DBB9-F065-48E7-8DE5-5EACBFD83CA7}" type="presOf" srcId="{240FFD5E-DAF3-4005-B5CD-7FE91C6352B5}" destId="{655B4BB0-B320-4373-B785-931E9E043D33}" srcOrd="0" destOrd="0" presId="urn:microsoft.com/office/officeart/2005/8/layout/vList5"/>
    <dgm:cxn modelId="{330C8DEB-A626-43CF-95B5-C58D085DB45A}" type="presOf" srcId="{95DB76E7-2F69-4325-A83A-230D4741DF19}" destId="{C832B966-1B4D-4F67-BFE6-49911D40ADD3}" srcOrd="0" destOrd="0" presId="urn:microsoft.com/office/officeart/2005/8/layout/vList5"/>
    <dgm:cxn modelId="{1AEA6693-B05D-40BC-81BF-3051FCFF6AD1}" type="presOf" srcId="{7A12C283-A0FD-4384-BAA1-805887326CD3}" destId="{2421E8E9-BF45-4F5D-873E-C1EA76A772F1}" srcOrd="0" destOrd="0" presId="urn:microsoft.com/office/officeart/2005/8/layout/vList5"/>
    <dgm:cxn modelId="{7E971CD1-EB89-4C30-9FF9-358C6262763C}" srcId="{149A3E58-65CF-4079-9AE5-0C6ACD6F6FA3}" destId="{87844F89-178B-45B2-B0B5-4E229E2D0984}" srcOrd="0" destOrd="0" parTransId="{5993D786-1B9E-4141-B0C0-57031BDDD4C9}" sibTransId="{1C4C011E-94F2-4D1A-8369-00E136DDC00B}"/>
    <dgm:cxn modelId="{B245712C-E3C8-4697-9E0D-0C6DD1FEC937}" srcId="{7A12C283-A0FD-4384-BAA1-805887326CD3}" destId="{95DB76E7-2F69-4325-A83A-230D4741DF19}" srcOrd="0" destOrd="0" parTransId="{3A788049-F564-4BD3-AD30-0352289B7DD5}" sibTransId="{9BA5EB08-7C14-4B2B-B15D-F50226E7EDA4}"/>
    <dgm:cxn modelId="{E27D83DF-6F7E-4AEC-A597-CBFF6914F14A}" srcId="{F9028188-BF98-4A2A-BE77-C80B389B16A5}" destId="{9936183A-80AC-4F05-80E6-874E6D661452}" srcOrd="0" destOrd="0" parTransId="{DD9B50D9-B82B-47A1-80BC-B53F8695CE26}" sibTransId="{A7C66823-3697-4115-9E41-457DA79CD937}"/>
    <dgm:cxn modelId="{D875688E-2C56-4D98-A94A-D0B6C92ADD56}" type="presOf" srcId="{9936183A-80AC-4F05-80E6-874E6D661452}" destId="{2B3F277B-7F37-4994-9E71-F6E1A645B8C8}" srcOrd="0" destOrd="0" presId="urn:microsoft.com/office/officeart/2005/8/layout/vList5"/>
    <dgm:cxn modelId="{F57A0A79-59DE-42AC-862C-8D660D8D6773}" type="presOf" srcId="{149A3E58-65CF-4079-9AE5-0C6ACD6F6FA3}" destId="{C328EEDA-B2F0-406E-858F-5B72D29304C2}" srcOrd="0" destOrd="0" presId="urn:microsoft.com/office/officeart/2005/8/layout/vList5"/>
    <dgm:cxn modelId="{EC861C9F-F505-436D-B970-BDFAA54EF487}" type="presOf" srcId="{1DCFB28F-55F6-444A-BE6B-CA19F9E23A16}" destId="{6A5092D8-8D17-4C1B-BFC1-FCBAA532C27B}" srcOrd="0" destOrd="0" presId="urn:microsoft.com/office/officeart/2005/8/layout/vList5"/>
    <dgm:cxn modelId="{BD8B90EC-DA33-4CAE-8603-D4A257B482F8}" type="presOf" srcId="{36DBCB39-9313-4018-855F-6DDEE3051ED0}" destId="{F732D100-8EBE-430E-8D9F-E842E42C1EA3}" srcOrd="0" destOrd="0" presId="urn:microsoft.com/office/officeart/2005/8/layout/vList5"/>
    <dgm:cxn modelId="{F11F21A9-AEDA-4524-B4D2-A8F71B625F24}" type="presOf" srcId="{87844F89-178B-45B2-B0B5-4E229E2D0984}" destId="{AA399DDF-D1BB-41E9-B5BF-C80264D9252F}" srcOrd="0" destOrd="0" presId="urn:microsoft.com/office/officeart/2005/8/layout/vList5"/>
    <dgm:cxn modelId="{867921B4-F915-4AF2-A80B-150C7F4970D2}" srcId="{1DCFB28F-55F6-444A-BE6B-CA19F9E23A16}" destId="{240FFD5E-DAF3-4005-B5CD-7FE91C6352B5}" srcOrd="0" destOrd="0" parTransId="{0AECEEF4-AB76-4E87-B42C-F067BFA531AF}" sibTransId="{4BF06587-7831-4BD7-B0DB-F3FB035208B2}"/>
    <dgm:cxn modelId="{B8C6EB78-F839-4949-9CC1-CEC3E7A0E16A}" srcId="{36DBCB39-9313-4018-855F-6DDEE3051ED0}" destId="{F9028188-BF98-4A2A-BE77-C80B389B16A5}" srcOrd="3" destOrd="0" parTransId="{CDEF69AE-C6B5-4252-A1CB-621AB26F5118}" sibTransId="{871960AB-B6C3-416C-A39E-47F3C1E975F8}"/>
    <dgm:cxn modelId="{94E66542-8E44-43A8-9482-539CB765CBC8}" srcId="{36DBCB39-9313-4018-855F-6DDEE3051ED0}" destId="{1DCFB28F-55F6-444A-BE6B-CA19F9E23A16}" srcOrd="1" destOrd="0" parTransId="{94BE9693-5819-47B9-A38D-E67D27D4087D}" sibTransId="{5BDB31D7-C19E-4B47-88E0-DEACAD8DA83C}"/>
    <dgm:cxn modelId="{AA0A036C-FB7D-418F-AA3C-0408C953A955}" type="presParOf" srcId="{F732D100-8EBE-430E-8D9F-E842E42C1EA3}" destId="{3537F9E9-ACC3-467F-8755-E3ED8EC0CAD6}" srcOrd="0" destOrd="0" presId="urn:microsoft.com/office/officeart/2005/8/layout/vList5"/>
    <dgm:cxn modelId="{68D2E6BB-8362-4B3A-98F9-5591235CBFEF}" type="presParOf" srcId="{3537F9E9-ACC3-467F-8755-E3ED8EC0CAD6}" destId="{C328EEDA-B2F0-406E-858F-5B72D29304C2}" srcOrd="0" destOrd="0" presId="urn:microsoft.com/office/officeart/2005/8/layout/vList5"/>
    <dgm:cxn modelId="{2407198D-A722-405B-B63D-6DB1C036B66F}" type="presParOf" srcId="{3537F9E9-ACC3-467F-8755-E3ED8EC0CAD6}" destId="{AA399DDF-D1BB-41E9-B5BF-C80264D9252F}" srcOrd="1" destOrd="0" presId="urn:microsoft.com/office/officeart/2005/8/layout/vList5"/>
    <dgm:cxn modelId="{08BC787E-E8E3-488B-BFB9-24ECDF5D2BC0}" type="presParOf" srcId="{F732D100-8EBE-430E-8D9F-E842E42C1EA3}" destId="{F42C05BE-FCFE-47EB-966F-9235FE747532}" srcOrd="1" destOrd="0" presId="urn:microsoft.com/office/officeart/2005/8/layout/vList5"/>
    <dgm:cxn modelId="{ECA4A769-8584-49E4-80CB-11D52BE24CE8}" type="presParOf" srcId="{F732D100-8EBE-430E-8D9F-E842E42C1EA3}" destId="{8CEB90E1-0020-49CE-9E08-26C7ABDCE667}" srcOrd="2" destOrd="0" presId="urn:microsoft.com/office/officeart/2005/8/layout/vList5"/>
    <dgm:cxn modelId="{83B08C10-B71B-4BE9-A78F-D6100344E215}" type="presParOf" srcId="{8CEB90E1-0020-49CE-9E08-26C7ABDCE667}" destId="{6A5092D8-8D17-4C1B-BFC1-FCBAA532C27B}" srcOrd="0" destOrd="0" presId="urn:microsoft.com/office/officeart/2005/8/layout/vList5"/>
    <dgm:cxn modelId="{79B530F4-0D5A-4792-82EC-7F531017D676}" type="presParOf" srcId="{8CEB90E1-0020-49CE-9E08-26C7ABDCE667}" destId="{655B4BB0-B320-4373-B785-931E9E043D33}" srcOrd="1" destOrd="0" presId="urn:microsoft.com/office/officeart/2005/8/layout/vList5"/>
    <dgm:cxn modelId="{7882747A-1819-4702-95E5-B59736E7826C}" type="presParOf" srcId="{F732D100-8EBE-430E-8D9F-E842E42C1EA3}" destId="{7333F6A0-7B1E-4CFC-8980-966FC5027CC7}" srcOrd="3" destOrd="0" presId="urn:microsoft.com/office/officeart/2005/8/layout/vList5"/>
    <dgm:cxn modelId="{989FB1F1-A5DE-4B3E-80CC-CE1AFF21C445}" type="presParOf" srcId="{F732D100-8EBE-430E-8D9F-E842E42C1EA3}" destId="{55D10EB0-B8A5-48D1-879B-48AD51C562FA}" srcOrd="4" destOrd="0" presId="urn:microsoft.com/office/officeart/2005/8/layout/vList5"/>
    <dgm:cxn modelId="{7A3E697B-B2F7-4202-93C9-B91B36E2CBB0}" type="presParOf" srcId="{55D10EB0-B8A5-48D1-879B-48AD51C562FA}" destId="{2421E8E9-BF45-4F5D-873E-C1EA76A772F1}" srcOrd="0" destOrd="0" presId="urn:microsoft.com/office/officeart/2005/8/layout/vList5"/>
    <dgm:cxn modelId="{94306978-B076-4AAF-A699-9D40264F5DD2}" type="presParOf" srcId="{55D10EB0-B8A5-48D1-879B-48AD51C562FA}" destId="{C832B966-1B4D-4F67-BFE6-49911D40ADD3}" srcOrd="1" destOrd="0" presId="urn:microsoft.com/office/officeart/2005/8/layout/vList5"/>
    <dgm:cxn modelId="{E6D7653A-3CBA-4B81-8D0B-B1535897BBCB}" type="presParOf" srcId="{F732D100-8EBE-430E-8D9F-E842E42C1EA3}" destId="{DBA6C7FE-0BB6-4D36-A984-4351F3643AC0}" srcOrd="5" destOrd="0" presId="urn:microsoft.com/office/officeart/2005/8/layout/vList5"/>
    <dgm:cxn modelId="{B14D526F-5CFE-41D1-B643-D75DB5F4284B}" type="presParOf" srcId="{F732D100-8EBE-430E-8D9F-E842E42C1EA3}" destId="{F1064DF2-047A-4250-BF90-A8284C6971A9}" srcOrd="6" destOrd="0" presId="urn:microsoft.com/office/officeart/2005/8/layout/vList5"/>
    <dgm:cxn modelId="{B1EB6A8F-B44B-4C74-80D8-C77AE0F672FA}" type="presParOf" srcId="{F1064DF2-047A-4250-BF90-A8284C6971A9}" destId="{26E1E2D4-3E90-4B8F-9AE4-ACE40D8141AD}" srcOrd="0" destOrd="0" presId="urn:microsoft.com/office/officeart/2005/8/layout/vList5"/>
    <dgm:cxn modelId="{DD34B001-2493-4965-8585-32B71BF1E49E}" type="presParOf" srcId="{F1064DF2-047A-4250-BF90-A8284C6971A9}" destId="{2B3F277B-7F37-4994-9E71-F6E1A645B8C8}"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1576BB-5AF3-4E98-8865-27CC66CA6FB4}"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zh-CN" altLang="en-US"/>
        </a:p>
      </dgm:t>
    </dgm:pt>
    <dgm:pt modelId="{5DEE6EEE-D64D-4329-A226-34E1114D1FF6}">
      <dgm:prSet phldrT="[文本]" custT="1"/>
      <dgm:spPr/>
      <dgm:t>
        <a:bodyPr/>
        <a:lstStyle/>
        <a:p>
          <a:r>
            <a:rPr lang="zh-CN" altLang="en-US" sz="800" dirty="0" smtClean="0"/>
            <a:t>根据合同规定撰写科技报告</a:t>
          </a:r>
          <a:endParaRPr lang="zh-CN" altLang="en-US" sz="800" dirty="0"/>
        </a:p>
      </dgm:t>
    </dgm:pt>
    <dgm:pt modelId="{060B6A3A-D3B6-4D56-AE0E-1704DF14ADF0}" type="parTrans" cxnId="{BE88E7A0-8F0F-485D-B279-43531CC19B29}">
      <dgm:prSet/>
      <dgm:spPr/>
      <dgm:t>
        <a:bodyPr/>
        <a:lstStyle/>
        <a:p>
          <a:endParaRPr lang="zh-CN" altLang="en-US" sz="2800"/>
        </a:p>
      </dgm:t>
    </dgm:pt>
    <dgm:pt modelId="{15E3086E-D92B-4F75-ACCC-1A9BBB0D8228}" type="sibTrans" cxnId="{BE88E7A0-8F0F-485D-B279-43531CC19B29}">
      <dgm:prSet custT="1"/>
      <dgm:spPr/>
      <dgm:t>
        <a:bodyPr/>
        <a:lstStyle/>
        <a:p>
          <a:endParaRPr lang="zh-CN" altLang="en-US" sz="700"/>
        </a:p>
      </dgm:t>
    </dgm:pt>
    <dgm:pt modelId="{E2C73C77-D1B4-44D2-A772-BA22F2FEC5A9}">
      <dgm:prSet phldrT="[文本]" custT="1"/>
      <dgm:spPr/>
      <dgm:t>
        <a:bodyPr/>
        <a:lstStyle/>
        <a:p>
          <a:r>
            <a:rPr lang="zh-CN" altLang="en-US" sz="800" dirty="0" smtClean="0"/>
            <a:t>最终报告至少在结题</a:t>
          </a:r>
          <a:r>
            <a:rPr lang="zh-CN" altLang="en-US" sz="800" dirty="0" smtClean="0">
              <a:solidFill>
                <a:srgbClr val="FF0000"/>
              </a:solidFill>
            </a:rPr>
            <a:t>验收前</a:t>
          </a:r>
          <a:r>
            <a:rPr lang="en-US" altLang="zh-CN" sz="800" dirty="0" smtClean="0">
              <a:solidFill>
                <a:srgbClr val="FF0000"/>
              </a:solidFill>
            </a:rPr>
            <a:t>2</a:t>
          </a:r>
          <a:r>
            <a:rPr lang="zh-CN" altLang="en-US" sz="800" dirty="0" smtClean="0">
              <a:solidFill>
                <a:srgbClr val="FF0000"/>
              </a:solidFill>
            </a:rPr>
            <a:t>个月</a:t>
          </a:r>
          <a:r>
            <a:rPr lang="zh-CN" altLang="en-US" sz="800" dirty="0" smtClean="0"/>
            <a:t>撰写呈交</a:t>
          </a:r>
          <a:endParaRPr lang="zh-CN" altLang="en-US" sz="800" dirty="0"/>
        </a:p>
      </dgm:t>
    </dgm:pt>
    <dgm:pt modelId="{3BDF587E-951F-4F1A-A64E-CB62BCF6BAF9}" type="parTrans" cxnId="{3BA34D5E-D038-4D27-8F79-926F3125CF10}">
      <dgm:prSet/>
      <dgm:spPr/>
      <dgm:t>
        <a:bodyPr/>
        <a:lstStyle/>
        <a:p>
          <a:endParaRPr lang="zh-CN" altLang="en-US" sz="2800"/>
        </a:p>
      </dgm:t>
    </dgm:pt>
    <dgm:pt modelId="{6E2C4C00-A440-4868-A6DB-906B25204D3B}" type="sibTrans" cxnId="{3BA34D5E-D038-4D27-8F79-926F3125CF10}">
      <dgm:prSet/>
      <dgm:spPr/>
      <dgm:t>
        <a:bodyPr/>
        <a:lstStyle/>
        <a:p>
          <a:endParaRPr lang="zh-CN" altLang="en-US" sz="2800"/>
        </a:p>
      </dgm:t>
    </dgm:pt>
    <dgm:pt modelId="{DBF910BA-7E27-4576-8E3E-08C45D3FA89E}">
      <dgm:prSet phldrT="[文本]" custT="1"/>
      <dgm:spPr/>
      <dgm:t>
        <a:bodyPr/>
        <a:lstStyle/>
        <a:p>
          <a:r>
            <a:rPr lang="zh-CN" altLang="en-US" sz="800" dirty="0" smtClean="0"/>
            <a:t>填写基本信息表，</a:t>
          </a:r>
          <a:r>
            <a:rPr lang="zh-CN" altLang="en-US" sz="800" dirty="0" smtClean="0">
              <a:hlinkClick xmlns:r="http://schemas.openxmlformats.org/officeDocument/2006/relationships" r:id="rId1"/>
            </a:rPr>
            <a:t>发送至</a:t>
          </a:r>
          <a:r>
            <a:rPr lang="en-US" altLang="zh-CN" sz="800" dirty="0" smtClean="0">
              <a:hlinkClick xmlns:r="http://schemas.openxmlformats.org/officeDocument/2006/relationships" r:id="rId1"/>
            </a:rPr>
            <a:t>sdkjbg@163.com</a:t>
          </a:r>
          <a:r>
            <a:rPr lang="zh-CN" altLang="en-US" sz="800" dirty="0" smtClean="0"/>
            <a:t>，以获取授权码</a:t>
          </a:r>
          <a:endParaRPr lang="zh-CN" altLang="en-US" sz="800" dirty="0"/>
        </a:p>
      </dgm:t>
    </dgm:pt>
    <dgm:pt modelId="{108089FC-B2A8-4336-9A0A-6E724E3FAA80}" type="parTrans" cxnId="{0E86528C-FE7F-4CAA-8D9C-20085755C607}">
      <dgm:prSet/>
      <dgm:spPr/>
      <dgm:t>
        <a:bodyPr/>
        <a:lstStyle/>
        <a:p>
          <a:endParaRPr lang="zh-CN" altLang="en-US" sz="2800"/>
        </a:p>
      </dgm:t>
    </dgm:pt>
    <dgm:pt modelId="{067CB6AA-F601-4463-A72A-06A40A777C61}" type="sibTrans" cxnId="{0E86528C-FE7F-4CAA-8D9C-20085755C607}">
      <dgm:prSet custT="1"/>
      <dgm:spPr/>
      <dgm:t>
        <a:bodyPr/>
        <a:lstStyle/>
        <a:p>
          <a:endParaRPr lang="zh-CN" altLang="en-US" sz="700"/>
        </a:p>
      </dgm:t>
    </dgm:pt>
    <dgm:pt modelId="{7F10EE72-6CDC-4ED0-A6DB-3916F30ABA62}">
      <dgm:prSet phldrT="[文本]" phldr="1" custT="1"/>
      <dgm:spPr/>
      <dgm:t>
        <a:bodyPr/>
        <a:lstStyle/>
        <a:p>
          <a:endParaRPr lang="zh-CN" altLang="en-US" sz="800" dirty="0"/>
        </a:p>
      </dgm:t>
    </dgm:pt>
    <dgm:pt modelId="{7D4B79EC-17E2-45C9-916E-D01FF3A39FB1}" type="parTrans" cxnId="{888B19CD-656F-49A3-BE26-58AA21ADBCD4}">
      <dgm:prSet/>
      <dgm:spPr/>
      <dgm:t>
        <a:bodyPr/>
        <a:lstStyle/>
        <a:p>
          <a:endParaRPr lang="zh-CN" altLang="en-US" sz="2800"/>
        </a:p>
      </dgm:t>
    </dgm:pt>
    <dgm:pt modelId="{492C14A8-A799-44BC-880C-B951B57297E5}" type="sibTrans" cxnId="{888B19CD-656F-49A3-BE26-58AA21ADBCD4}">
      <dgm:prSet/>
      <dgm:spPr/>
      <dgm:t>
        <a:bodyPr/>
        <a:lstStyle/>
        <a:p>
          <a:endParaRPr lang="zh-CN" altLang="en-US" sz="2800"/>
        </a:p>
      </dgm:t>
    </dgm:pt>
    <dgm:pt modelId="{73DEAD04-718E-45EE-BF49-C8680E0E49AD}">
      <dgm:prSet phldrT="[文本]" custT="1"/>
      <dgm:spPr/>
      <dgm:t>
        <a:bodyPr/>
        <a:lstStyle/>
        <a:p>
          <a:r>
            <a:rPr lang="zh-CN" altLang="en-US" sz="800" dirty="0" smtClean="0"/>
            <a:t>根据授权码登录科技报告呈交系统，上传报告</a:t>
          </a:r>
          <a:endParaRPr lang="zh-CN" altLang="en-US" sz="800" dirty="0"/>
        </a:p>
      </dgm:t>
    </dgm:pt>
    <dgm:pt modelId="{C3FA6370-EBD2-42B7-920D-83419209311D}" type="parTrans" cxnId="{DB6860A5-1FE2-4CEC-BC27-B10F4AC8858F}">
      <dgm:prSet/>
      <dgm:spPr/>
      <dgm:t>
        <a:bodyPr/>
        <a:lstStyle/>
        <a:p>
          <a:endParaRPr lang="zh-CN" altLang="en-US" sz="2800"/>
        </a:p>
      </dgm:t>
    </dgm:pt>
    <dgm:pt modelId="{34110B7A-0227-4096-8893-01189B9D480B}" type="sibTrans" cxnId="{DB6860A5-1FE2-4CEC-BC27-B10F4AC8858F}">
      <dgm:prSet custT="1"/>
      <dgm:spPr/>
      <dgm:t>
        <a:bodyPr/>
        <a:lstStyle/>
        <a:p>
          <a:endParaRPr lang="zh-CN" altLang="en-US" sz="700"/>
        </a:p>
      </dgm:t>
    </dgm:pt>
    <dgm:pt modelId="{DB3743EE-6735-4409-817E-30C7C7FF47C2}">
      <dgm:prSet phldrT="[文本]" custT="1"/>
      <dgm:spPr/>
      <dgm:t>
        <a:bodyPr/>
        <a:lstStyle/>
        <a:p>
          <a:endParaRPr lang="zh-CN" altLang="en-US" sz="800" dirty="0"/>
        </a:p>
      </dgm:t>
    </dgm:pt>
    <dgm:pt modelId="{86D18AD6-83B0-4E67-94A5-6178EE6A7AA2}" type="parTrans" cxnId="{EC1E57B8-090F-4457-AF90-156A8C174312}">
      <dgm:prSet/>
      <dgm:spPr/>
      <dgm:t>
        <a:bodyPr/>
        <a:lstStyle/>
        <a:p>
          <a:endParaRPr lang="zh-CN" altLang="en-US" sz="2800"/>
        </a:p>
      </dgm:t>
    </dgm:pt>
    <dgm:pt modelId="{2CB53654-51DD-4CFB-822D-AE22E4EA4CC0}" type="sibTrans" cxnId="{EC1E57B8-090F-4457-AF90-156A8C174312}">
      <dgm:prSet/>
      <dgm:spPr/>
      <dgm:t>
        <a:bodyPr/>
        <a:lstStyle/>
        <a:p>
          <a:endParaRPr lang="zh-CN" altLang="en-US" sz="2800"/>
        </a:p>
      </dgm:t>
    </dgm:pt>
    <dgm:pt modelId="{2B0F7661-48D2-4884-B526-1E4725D57404}">
      <dgm:prSet custT="1"/>
      <dgm:spPr/>
      <dgm:t>
        <a:bodyPr/>
        <a:lstStyle/>
        <a:p>
          <a:r>
            <a:rPr lang="zh-CN" altLang="en-US" sz="800" dirty="0" smtClean="0"/>
            <a:t>关于开展山东省科技计划科技报告工作的通知  </a:t>
          </a:r>
          <a:r>
            <a:rPr lang="en-US" altLang="en-US" sz="800" dirty="0" smtClean="0"/>
            <a:t>http://kyc.lyu.edu.cn/0b/47/c328a2887/page.htm</a:t>
          </a:r>
          <a:endParaRPr lang="zh-CN" altLang="en-US" sz="800" dirty="0"/>
        </a:p>
      </dgm:t>
    </dgm:pt>
    <dgm:pt modelId="{04052854-C34B-4606-BF46-879F15B64C43}" type="parTrans" cxnId="{F32AB1E5-6A25-4920-9FDC-E974DED784CD}">
      <dgm:prSet/>
      <dgm:spPr/>
      <dgm:t>
        <a:bodyPr/>
        <a:lstStyle/>
        <a:p>
          <a:endParaRPr lang="zh-CN" altLang="en-US" sz="2800"/>
        </a:p>
      </dgm:t>
    </dgm:pt>
    <dgm:pt modelId="{62F3E5EB-8FC9-4B5D-877A-4340590AD94F}" type="sibTrans" cxnId="{F32AB1E5-6A25-4920-9FDC-E974DED784CD}">
      <dgm:prSet/>
      <dgm:spPr/>
      <dgm:t>
        <a:bodyPr/>
        <a:lstStyle/>
        <a:p>
          <a:endParaRPr lang="zh-CN" altLang="en-US" sz="2800"/>
        </a:p>
      </dgm:t>
    </dgm:pt>
    <dgm:pt modelId="{A843D6FF-6793-43E3-8F7F-9EA6C354F4D1}">
      <dgm:prSet phldrT="[文本]" custT="1"/>
      <dgm:spPr/>
      <dgm:t>
        <a:bodyPr/>
        <a:lstStyle/>
        <a:p>
          <a:r>
            <a:rPr lang="zh-CN" altLang="en-US" sz="800" dirty="0" smtClean="0"/>
            <a:t>确认审核通过后，注册、登录山东省科技报告共享服务系统，领取证书</a:t>
          </a:r>
          <a:endParaRPr lang="zh-CN" altLang="en-US" sz="800" dirty="0"/>
        </a:p>
      </dgm:t>
    </dgm:pt>
    <dgm:pt modelId="{5DAD0266-01F5-4DB6-9EC1-A78C14A59D69}" type="parTrans" cxnId="{B60F8578-1014-4F3F-AB76-7577A5E157B8}">
      <dgm:prSet/>
      <dgm:spPr/>
      <dgm:t>
        <a:bodyPr/>
        <a:lstStyle/>
        <a:p>
          <a:endParaRPr lang="zh-CN" altLang="en-US" sz="2800"/>
        </a:p>
      </dgm:t>
    </dgm:pt>
    <dgm:pt modelId="{CB4542E2-585C-4CEB-BC66-BEFB393574DD}" type="sibTrans" cxnId="{B60F8578-1014-4F3F-AB76-7577A5E157B8}">
      <dgm:prSet custT="1"/>
      <dgm:spPr/>
      <dgm:t>
        <a:bodyPr/>
        <a:lstStyle/>
        <a:p>
          <a:endParaRPr lang="zh-CN" altLang="en-US" sz="700"/>
        </a:p>
      </dgm:t>
    </dgm:pt>
    <dgm:pt modelId="{6303CB91-998E-4031-B7D6-9DCC3D7C2A64}">
      <dgm:prSet custT="1"/>
      <dgm:spPr/>
      <dgm:t>
        <a:bodyPr/>
        <a:lstStyle/>
        <a:p>
          <a:r>
            <a:rPr lang="zh-CN" altLang="en-US" sz="800" dirty="0" smtClean="0"/>
            <a:t>山东省科技报告呈交系统  </a:t>
          </a:r>
          <a:r>
            <a:rPr lang="en-US" altLang="en-US" sz="800" dirty="0" smtClean="0"/>
            <a:t>http://221.214.94.59:81/ReportSubmit/</a:t>
          </a:r>
          <a:endParaRPr lang="zh-CN" altLang="en-US" sz="800" dirty="0"/>
        </a:p>
      </dgm:t>
    </dgm:pt>
    <dgm:pt modelId="{3B03C6CA-18FF-49B7-B3FB-CD3E14C13519}" type="parTrans" cxnId="{56CC5C04-D907-4CB1-BD3A-7D1FECFEE8A7}">
      <dgm:prSet/>
      <dgm:spPr/>
      <dgm:t>
        <a:bodyPr/>
        <a:lstStyle/>
        <a:p>
          <a:endParaRPr lang="zh-CN" altLang="en-US" sz="2800"/>
        </a:p>
      </dgm:t>
    </dgm:pt>
    <dgm:pt modelId="{773DDA82-457D-4867-8DF9-06C4290F6AAD}" type="sibTrans" cxnId="{56CC5C04-D907-4CB1-BD3A-7D1FECFEE8A7}">
      <dgm:prSet/>
      <dgm:spPr/>
      <dgm:t>
        <a:bodyPr/>
        <a:lstStyle/>
        <a:p>
          <a:endParaRPr lang="zh-CN" altLang="en-US" sz="2800"/>
        </a:p>
      </dgm:t>
    </dgm:pt>
    <dgm:pt modelId="{9714A9E8-01D1-4D4A-B0FC-A3606E2FB1F9}">
      <dgm:prSet phldrT="[文本]" custT="1"/>
      <dgm:spPr/>
      <dgm:t>
        <a:bodyPr/>
        <a:lstStyle/>
        <a:p>
          <a:r>
            <a:rPr lang="zh-CN" altLang="en-US" sz="800" dirty="0" smtClean="0"/>
            <a:t>寄送纸质证书</a:t>
          </a:r>
          <a:endParaRPr lang="zh-CN" altLang="en-US" sz="800" dirty="0"/>
        </a:p>
      </dgm:t>
    </dgm:pt>
    <dgm:pt modelId="{83530B87-92F7-4743-B707-A7CEE94E64C8}" type="parTrans" cxnId="{C9FF0862-5964-43F2-A577-87EBD90C029A}">
      <dgm:prSet/>
      <dgm:spPr/>
      <dgm:t>
        <a:bodyPr/>
        <a:lstStyle/>
        <a:p>
          <a:endParaRPr lang="zh-CN" altLang="en-US" sz="2800"/>
        </a:p>
      </dgm:t>
    </dgm:pt>
    <dgm:pt modelId="{D35D991A-EEF5-463C-8389-079AEB01F77C}" type="sibTrans" cxnId="{C9FF0862-5964-43F2-A577-87EBD90C029A}">
      <dgm:prSet/>
      <dgm:spPr/>
      <dgm:t>
        <a:bodyPr/>
        <a:lstStyle/>
        <a:p>
          <a:endParaRPr lang="zh-CN" altLang="en-US" sz="2800"/>
        </a:p>
      </dgm:t>
    </dgm:pt>
    <dgm:pt modelId="{DF7B0DA3-B678-4964-96AC-CF1EF3BAA1AF}">
      <dgm:prSet custT="1"/>
      <dgm:spPr/>
      <dgm:t>
        <a:bodyPr/>
        <a:lstStyle/>
        <a:p>
          <a:r>
            <a:rPr lang="zh-CN" altLang="en-US" sz="800" dirty="0" smtClean="0"/>
            <a:t>山东科技报告服务系统  </a:t>
          </a:r>
          <a:r>
            <a:rPr lang="en-US" altLang="en-US" sz="800" dirty="0" smtClean="0"/>
            <a:t>http://www.sdstrs.cn/BaogaoCenter/CertificateApply.aspx</a:t>
          </a:r>
          <a:endParaRPr lang="zh-CN" altLang="en-US" sz="800" dirty="0"/>
        </a:p>
      </dgm:t>
    </dgm:pt>
    <dgm:pt modelId="{F0CA3999-3311-406F-9CD3-BC2790FF39DA}" type="parTrans" cxnId="{0C808C30-1462-49C8-B70B-7AE5A45F7A09}">
      <dgm:prSet/>
      <dgm:spPr/>
      <dgm:t>
        <a:bodyPr/>
        <a:lstStyle/>
        <a:p>
          <a:endParaRPr lang="zh-CN" altLang="en-US" sz="2800"/>
        </a:p>
      </dgm:t>
    </dgm:pt>
    <dgm:pt modelId="{41FD51CF-BA6A-4D87-A2AE-1444D07CA779}" type="sibTrans" cxnId="{0C808C30-1462-49C8-B70B-7AE5A45F7A09}">
      <dgm:prSet/>
      <dgm:spPr/>
      <dgm:t>
        <a:bodyPr/>
        <a:lstStyle/>
        <a:p>
          <a:endParaRPr lang="zh-CN" altLang="en-US" sz="2800"/>
        </a:p>
      </dgm:t>
    </dgm:pt>
    <dgm:pt modelId="{47E72873-C5B0-45CA-8274-95B96D0710D6}" type="pres">
      <dgm:prSet presAssocID="{2F1576BB-5AF3-4E98-8865-27CC66CA6FB4}" presName="linearFlow" presStyleCnt="0">
        <dgm:presLayoutVars>
          <dgm:dir/>
          <dgm:animLvl val="lvl"/>
          <dgm:resizeHandles val="exact"/>
        </dgm:presLayoutVars>
      </dgm:prSet>
      <dgm:spPr/>
      <dgm:t>
        <a:bodyPr/>
        <a:lstStyle/>
        <a:p>
          <a:endParaRPr lang="zh-CN" altLang="en-US"/>
        </a:p>
      </dgm:t>
    </dgm:pt>
    <dgm:pt modelId="{FA1E84C6-18C6-4F0B-B029-B4DB3DD07499}" type="pres">
      <dgm:prSet presAssocID="{5DEE6EEE-D64D-4329-A226-34E1114D1FF6}" presName="composite" presStyleCnt="0"/>
      <dgm:spPr/>
    </dgm:pt>
    <dgm:pt modelId="{EBAF6B3E-BD9A-468F-97CD-B1792786EF63}" type="pres">
      <dgm:prSet presAssocID="{5DEE6EEE-D64D-4329-A226-34E1114D1FF6}" presName="parTx" presStyleLbl="node1" presStyleIdx="0" presStyleCnt="5">
        <dgm:presLayoutVars>
          <dgm:chMax val="0"/>
          <dgm:chPref val="0"/>
          <dgm:bulletEnabled val="1"/>
        </dgm:presLayoutVars>
      </dgm:prSet>
      <dgm:spPr/>
      <dgm:t>
        <a:bodyPr/>
        <a:lstStyle/>
        <a:p>
          <a:endParaRPr lang="zh-CN" altLang="en-US"/>
        </a:p>
      </dgm:t>
    </dgm:pt>
    <dgm:pt modelId="{05B673A2-0932-4DB8-87AE-A3A997F7312C}" type="pres">
      <dgm:prSet presAssocID="{5DEE6EEE-D64D-4329-A226-34E1114D1FF6}" presName="parSh" presStyleLbl="node1" presStyleIdx="0" presStyleCnt="5"/>
      <dgm:spPr/>
      <dgm:t>
        <a:bodyPr/>
        <a:lstStyle/>
        <a:p>
          <a:endParaRPr lang="zh-CN" altLang="en-US"/>
        </a:p>
      </dgm:t>
    </dgm:pt>
    <dgm:pt modelId="{5CFCD007-795F-44CF-A7C7-C11A5E7550C4}" type="pres">
      <dgm:prSet presAssocID="{5DEE6EEE-D64D-4329-A226-34E1114D1FF6}" presName="desTx" presStyleLbl="fgAcc1" presStyleIdx="0" presStyleCnt="5">
        <dgm:presLayoutVars>
          <dgm:bulletEnabled val="1"/>
        </dgm:presLayoutVars>
      </dgm:prSet>
      <dgm:spPr/>
      <dgm:t>
        <a:bodyPr/>
        <a:lstStyle/>
        <a:p>
          <a:endParaRPr lang="zh-CN" altLang="en-US"/>
        </a:p>
      </dgm:t>
    </dgm:pt>
    <dgm:pt modelId="{6A3B5AC6-C0DE-4B78-B23B-3C1E44350A53}" type="pres">
      <dgm:prSet presAssocID="{15E3086E-D92B-4F75-ACCC-1A9BBB0D8228}" presName="sibTrans" presStyleLbl="sibTrans2D1" presStyleIdx="0" presStyleCnt="4"/>
      <dgm:spPr/>
      <dgm:t>
        <a:bodyPr/>
        <a:lstStyle/>
        <a:p>
          <a:endParaRPr lang="zh-CN" altLang="en-US"/>
        </a:p>
      </dgm:t>
    </dgm:pt>
    <dgm:pt modelId="{641E0E23-AD2B-46AB-A3E8-403E9A0C8E06}" type="pres">
      <dgm:prSet presAssocID="{15E3086E-D92B-4F75-ACCC-1A9BBB0D8228}" presName="connTx" presStyleLbl="sibTrans2D1" presStyleIdx="0" presStyleCnt="4"/>
      <dgm:spPr/>
      <dgm:t>
        <a:bodyPr/>
        <a:lstStyle/>
        <a:p>
          <a:endParaRPr lang="zh-CN" altLang="en-US"/>
        </a:p>
      </dgm:t>
    </dgm:pt>
    <dgm:pt modelId="{E5F64CB1-934F-48AF-89BB-6AEBF2A42464}" type="pres">
      <dgm:prSet presAssocID="{DBF910BA-7E27-4576-8E3E-08C45D3FA89E}" presName="composite" presStyleCnt="0"/>
      <dgm:spPr/>
    </dgm:pt>
    <dgm:pt modelId="{B597AD22-5AC9-4839-BC82-DD6FCE50DCBF}" type="pres">
      <dgm:prSet presAssocID="{DBF910BA-7E27-4576-8E3E-08C45D3FA89E}" presName="parTx" presStyleLbl="node1" presStyleIdx="0" presStyleCnt="5">
        <dgm:presLayoutVars>
          <dgm:chMax val="0"/>
          <dgm:chPref val="0"/>
          <dgm:bulletEnabled val="1"/>
        </dgm:presLayoutVars>
      </dgm:prSet>
      <dgm:spPr/>
      <dgm:t>
        <a:bodyPr/>
        <a:lstStyle/>
        <a:p>
          <a:endParaRPr lang="zh-CN" altLang="en-US"/>
        </a:p>
      </dgm:t>
    </dgm:pt>
    <dgm:pt modelId="{52A30D6B-2671-4A6E-B0EE-8BF930FE4B40}" type="pres">
      <dgm:prSet presAssocID="{DBF910BA-7E27-4576-8E3E-08C45D3FA89E}" presName="parSh" presStyleLbl="node1" presStyleIdx="1" presStyleCnt="5"/>
      <dgm:spPr/>
      <dgm:t>
        <a:bodyPr/>
        <a:lstStyle/>
        <a:p>
          <a:endParaRPr lang="zh-CN" altLang="en-US"/>
        </a:p>
      </dgm:t>
    </dgm:pt>
    <dgm:pt modelId="{75636C5F-6737-45D9-89E8-098F21A32897}" type="pres">
      <dgm:prSet presAssocID="{DBF910BA-7E27-4576-8E3E-08C45D3FA89E}" presName="desTx" presStyleLbl="fgAcc1" presStyleIdx="1" presStyleCnt="5">
        <dgm:presLayoutVars>
          <dgm:bulletEnabled val="1"/>
        </dgm:presLayoutVars>
      </dgm:prSet>
      <dgm:spPr/>
      <dgm:t>
        <a:bodyPr/>
        <a:lstStyle/>
        <a:p>
          <a:endParaRPr lang="zh-CN" altLang="en-US"/>
        </a:p>
      </dgm:t>
    </dgm:pt>
    <dgm:pt modelId="{78CDF38E-933B-4994-871A-01C46F3A3572}" type="pres">
      <dgm:prSet presAssocID="{067CB6AA-F601-4463-A72A-06A40A777C61}" presName="sibTrans" presStyleLbl="sibTrans2D1" presStyleIdx="1" presStyleCnt="4"/>
      <dgm:spPr/>
      <dgm:t>
        <a:bodyPr/>
        <a:lstStyle/>
        <a:p>
          <a:endParaRPr lang="zh-CN" altLang="en-US"/>
        </a:p>
      </dgm:t>
    </dgm:pt>
    <dgm:pt modelId="{359450E9-AD87-45A5-80A3-3A9467C75921}" type="pres">
      <dgm:prSet presAssocID="{067CB6AA-F601-4463-A72A-06A40A777C61}" presName="connTx" presStyleLbl="sibTrans2D1" presStyleIdx="1" presStyleCnt="4"/>
      <dgm:spPr/>
      <dgm:t>
        <a:bodyPr/>
        <a:lstStyle/>
        <a:p>
          <a:endParaRPr lang="zh-CN" altLang="en-US"/>
        </a:p>
      </dgm:t>
    </dgm:pt>
    <dgm:pt modelId="{F5E09801-0CD6-46AC-893B-1AE664A9EDB0}" type="pres">
      <dgm:prSet presAssocID="{73DEAD04-718E-45EE-BF49-C8680E0E49AD}" presName="composite" presStyleCnt="0"/>
      <dgm:spPr/>
    </dgm:pt>
    <dgm:pt modelId="{567D75FC-328B-4A76-A3C4-DC9153C52594}" type="pres">
      <dgm:prSet presAssocID="{73DEAD04-718E-45EE-BF49-C8680E0E49AD}" presName="parTx" presStyleLbl="node1" presStyleIdx="1" presStyleCnt="5">
        <dgm:presLayoutVars>
          <dgm:chMax val="0"/>
          <dgm:chPref val="0"/>
          <dgm:bulletEnabled val="1"/>
        </dgm:presLayoutVars>
      </dgm:prSet>
      <dgm:spPr/>
      <dgm:t>
        <a:bodyPr/>
        <a:lstStyle/>
        <a:p>
          <a:endParaRPr lang="zh-CN" altLang="en-US"/>
        </a:p>
      </dgm:t>
    </dgm:pt>
    <dgm:pt modelId="{F8C487A0-5A03-4B92-A560-5F94C098CD2C}" type="pres">
      <dgm:prSet presAssocID="{73DEAD04-718E-45EE-BF49-C8680E0E49AD}" presName="parSh" presStyleLbl="node1" presStyleIdx="2" presStyleCnt="5"/>
      <dgm:spPr/>
      <dgm:t>
        <a:bodyPr/>
        <a:lstStyle/>
        <a:p>
          <a:endParaRPr lang="zh-CN" altLang="en-US"/>
        </a:p>
      </dgm:t>
    </dgm:pt>
    <dgm:pt modelId="{C5AECD0F-5DEC-4F3C-B32E-31472A7E85FF}" type="pres">
      <dgm:prSet presAssocID="{73DEAD04-718E-45EE-BF49-C8680E0E49AD}" presName="desTx" presStyleLbl="fgAcc1" presStyleIdx="2" presStyleCnt="5">
        <dgm:presLayoutVars>
          <dgm:bulletEnabled val="1"/>
        </dgm:presLayoutVars>
      </dgm:prSet>
      <dgm:spPr/>
      <dgm:t>
        <a:bodyPr/>
        <a:lstStyle/>
        <a:p>
          <a:endParaRPr lang="zh-CN" altLang="en-US"/>
        </a:p>
      </dgm:t>
    </dgm:pt>
    <dgm:pt modelId="{C2866566-09C2-4756-96D6-0BBDA9FEC67C}" type="pres">
      <dgm:prSet presAssocID="{34110B7A-0227-4096-8893-01189B9D480B}" presName="sibTrans" presStyleLbl="sibTrans2D1" presStyleIdx="2" presStyleCnt="4"/>
      <dgm:spPr/>
      <dgm:t>
        <a:bodyPr/>
        <a:lstStyle/>
        <a:p>
          <a:endParaRPr lang="zh-CN" altLang="en-US"/>
        </a:p>
      </dgm:t>
    </dgm:pt>
    <dgm:pt modelId="{42C77413-CDCF-4B2B-99EE-9DCAEAA71548}" type="pres">
      <dgm:prSet presAssocID="{34110B7A-0227-4096-8893-01189B9D480B}" presName="connTx" presStyleLbl="sibTrans2D1" presStyleIdx="2" presStyleCnt="4"/>
      <dgm:spPr/>
      <dgm:t>
        <a:bodyPr/>
        <a:lstStyle/>
        <a:p>
          <a:endParaRPr lang="zh-CN" altLang="en-US"/>
        </a:p>
      </dgm:t>
    </dgm:pt>
    <dgm:pt modelId="{46F3453E-99D3-4F79-AA71-7115DDB97B57}" type="pres">
      <dgm:prSet presAssocID="{A843D6FF-6793-43E3-8F7F-9EA6C354F4D1}" presName="composite" presStyleCnt="0"/>
      <dgm:spPr/>
    </dgm:pt>
    <dgm:pt modelId="{93119741-849E-4B4E-85AF-C7EE011BB6EB}" type="pres">
      <dgm:prSet presAssocID="{A843D6FF-6793-43E3-8F7F-9EA6C354F4D1}" presName="parTx" presStyleLbl="node1" presStyleIdx="2" presStyleCnt="5">
        <dgm:presLayoutVars>
          <dgm:chMax val="0"/>
          <dgm:chPref val="0"/>
          <dgm:bulletEnabled val="1"/>
        </dgm:presLayoutVars>
      </dgm:prSet>
      <dgm:spPr/>
      <dgm:t>
        <a:bodyPr/>
        <a:lstStyle/>
        <a:p>
          <a:endParaRPr lang="zh-CN" altLang="en-US"/>
        </a:p>
      </dgm:t>
    </dgm:pt>
    <dgm:pt modelId="{1CD4B80A-8E65-44BE-927F-22D18841152D}" type="pres">
      <dgm:prSet presAssocID="{A843D6FF-6793-43E3-8F7F-9EA6C354F4D1}" presName="parSh" presStyleLbl="node1" presStyleIdx="3" presStyleCnt="5"/>
      <dgm:spPr/>
      <dgm:t>
        <a:bodyPr/>
        <a:lstStyle/>
        <a:p>
          <a:endParaRPr lang="zh-CN" altLang="en-US"/>
        </a:p>
      </dgm:t>
    </dgm:pt>
    <dgm:pt modelId="{53E61E90-BB1D-4B43-B5A4-91B533BB683B}" type="pres">
      <dgm:prSet presAssocID="{A843D6FF-6793-43E3-8F7F-9EA6C354F4D1}" presName="desTx" presStyleLbl="fgAcc1" presStyleIdx="3" presStyleCnt="5">
        <dgm:presLayoutVars>
          <dgm:bulletEnabled val="1"/>
        </dgm:presLayoutVars>
      </dgm:prSet>
      <dgm:spPr/>
      <dgm:t>
        <a:bodyPr/>
        <a:lstStyle/>
        <a:p>
          <a:endParaRPr lang="zh-CN" altLang="en-US"/>
        </a:p>
      </dgm:t>
    </dgm:pt>
    <dgm:pt modelId="{49E378D4-8FCD-4F17-A699-0BFC2921D713}" type="pres">
      <dgm:prSet presAssocID="{CB4542E2-585C-4CEB-BC66-BEFB393574DD}" presName="sibTrans" presStyleLbl="sibTrans2D1" presStyleIdx="3" presStyleCnt="4"/>
      <dgm:spPr/>
      <dgm:t>
        <a:bodyPr/>
        <a:lstStyle/>
        <a:p>
          <a:endParaRPr lang="zh-CN" altLang="en-US"/>
        </a:p>
      </dgm:t>
    </dgm:pt>
    <dgm:pt modelId="{1B8E7DBA-8B76-461A-8CB4-A101BB143D4A}" type="pres">
      <dgm:prSet presAssocID="{CB4542E2-585C-4CEB-BC66-BEFB393574DD}" presName="connTx" presStyleLbl="sibTrans2D1" presStyleIdx="3" presStyleCnt="4"/>
      <dgm:spPr/>
      <dgm:t>
        <a:bodyPr/>
        <a:lstStyle/>
        <a:p>
          <a:endParaRPr lang="zh-CN" altLang="en-US"/>
        </a:p>
      </dgm:t>
    </dgm:pt>
    <dgm:pt modelId="{673EBC67-6E52-46C1-93A5-79E2F37F016D}" type="pres">
      <dgm:prSet presAssocID="{9714A9E8-01D1-4D4A-B0FC-A3606E2FB1F9}" presName="composite" presStyleCnt="0"/>
      <dgm:spPr/>
    </dgm:pt>
    <dgm:pt modelId="{16381D6D-70BB-4878-AEC5-75425ADB013F}" type="pres">
      <dgm:prSet presAssocID="{9714A9E8-01D1-4D4A-B0FC-A3606E2FB1F9}" presName="parTx" presStyleLbl="node1" presStyleIdx="3" presStyleCnt="5">
        <dgm:presLayoutVars>
          <dgm:chMax val="0"/>
          <dgm:chPref val="0"/>
          <dgm:bulletEnabled val="1"/>
        </dgm:presLayoutVars>
      </dgm:prSet>
      <dgm:spPr/>
      <dgm:t>
        <a:bodyPr/>
        <a:lstStyle/>
        <a:p>
          <a:endParaRPr lang="zh-CN" altLang="en-US"/>
        </a:p>
      </dgm:t>
    </dgm:pt>
    <dgm:pt modelId="{D3082177-C0A5-4F72-99EB-CF66C31850CF}" type="pres">
      <dgm:prSet presAssocID="{9714A9E8-01D1-4D4A-B0FC-A3606E2FB1F9}" presName="parSh" presStyleLbl="node1" presStyleIdx="4" presStyleCnt="5"/>
      <dgm:spPr/>
      <dgm:t>
        <a:bodyPr/>
        <a:lstStyle/>
        <a:p>
          <a:endParaRPr lang="zh-CN" altLang="en-US"/>
        </a:p>
      </dgm:t>
    </dgm:pt>
    <dgm:pt modelId="{6D4DFD20-20DD-460B-A39D-FBB8D3C7BEC3}" type="pres">
      <dgm:prSet presAssocID="{9714A9E8-01D1-4D4A-B0FC-A3606E2FB1F9}" presName="desTx" presStyleLbl="fgAcc1" presStyleIdx="4" presStyleCnt="5">
        <dgm:presLayoutVars>
          <dgm:bulletEnabled val="1"/>
        </dgm:presLayoutVars>
      </dgm:prSet>
      <dgm:spPr/>
      <dgm:t>
        <a:bodyPr/>
        <a:lstStyle/>
        <a:p>
          <a:endParaRPr lang="zh-CN" altLang="en-US"/>
        </a:p>
      </dgm:t>
    </dgm:pt>
  </dgm:ptLst>
  <dgm:cxnLst>
    <dgm:cxn modelId="{2509326F-DD98-44EE-BE83-AF2489058654}" type="presOf" srcId="{73DEAD04-718E-45EE-BF49-C8680E0E49AD}" destId="{F8C487A0-5A03-4B92-A560-5F94C098CD2C}" srcOrd="1" destOrd="0" presId="urn:microsoft.com/office/officeart/2005/8/layout/process3"/>
    <dgm:cxn modelId="{0C808C30-1462-49C8-B70B-7AE5A45F7A09}" srcId="{A843D6FF-6793-43E3-8F7F-9EA6C354F4D1}" destId="{DF7B0DA3-B678-4964-96AC-CF1EF3BAA1AF}" srcOrd="0" destOrd="0" parTransId="{F0CA3999-3311-406F-9CD3-BC2790FF39DA}" sibTransId="{41FD51CF-BA6A-4D87-A2AE-1444D07CA779}"/>
    <dgm:cxn modelId="{1B5D6D34-B903-40FB-A728-60C642CC0E4E}" type="presOf" srcId="{2B0F7661-48D2-4884-B526-1E4725D57404}" destId="{75636C5F-6737-45D9-89E8-098F21A32897}" srcOrd="0" destOrd="1" presId="urn:microsoft.com/office/officeart/2005/8/layout/process3"/>
    <dgm:cxn modelId="{2D05A5C8-B4D8-4BDF-98F3-D224060ABE6E}" type="presOf" srcId="{6303CB91-998E-4031-B7D6-9DCC3D7C2A64}" destId="{C5AECD0F-5DEC-4F3C-B32E-31472A7E85FF}" srcOrd="0" destOrd="0" presId="urn:microsoft.com/office/officeart/2005/8/layout/process3"/>
    <dgm:cxn modelId="{3BA34D5E-D038-4D27-8F79-926F3125CF10}" srcId="{5DEE6EEE-D64D-4329-A226-34E1114D1FF6}" destId="{E2C73C77-D1B4-44D2-A772-BA22F2FEC5A9}" srcOrd="0" destOrd="0" parTransId="{3BDF587E-951F-4F1A-A64E-CB62BCF6BAF9}" sibTransId="{6E2C4C00-A440-4868-A6DB-906B25204D3B}"/>
    <dgm:cxn modelId="{AB337338-199A-422E-ACB2-0C8096A92649}" type="presOf" srcId="{A843D6FF-6793-43E3-8F7F-9EA6C354F4D1}" destId="{1CD4B80A-8E65-44BE-927F-22D18841152D}" srcOrd="1" destOrd="0" presId="urn:microsoft.com/office/officeart/2005/8/layout/process3"/>
    <dgm:cxn modelId="{98F7F8D6-52CE-4AB0-9846-11BF39D5F488}" type="presOf" srcId="{DBF910BA-7E27-4576-8E3E-08C45D3FA89E}" destId="{52A30D6B-2671-4A6E-B0EE-8BF930FE4B40}" srcOrd="1" destOrd="0" presId="urn:microsoft.com/office/officeart/2005/8/layout/process3"/>
    <dgm:cxn modelId="{56CC5C04-D907-4CB1-BD3A-7D1FECFEE8A7}" srcId="{73DEAD04-718E-45EE-BF49-C8680E0E49AD}" destId="{6303CB91-998E-4031-B7D6-9DCC3D7C2A64}" srcOrd="0" destOrd="0" parTransId="{3B03C6CA-18FF-49B7-B3FB-CD3E14C13519}" sibTransId="{773DDA82-457D-4867-8DF9-06C4290F6AAD}"/>
    <dgm:cxn modelId="{9CE653E6-FE23-4855-ACBD-B4FE045D7C51}" type="presOf" srcId="{CB4542E2-585C-4CEB-BC66-BEFB393574DD}" destId="{49E378D4-8FCD-4F17-A699-0BFC2921D713}" srcOrd="0" destOrd="0" presId="urn:microsoft.com/office/officeart/2005/8/layout/process3"/>
    <dgm:cxn modelId="{D27F5BB1-7B03-4F0E-8A34-3301772B0576}" type="presOf" srcId="{9714A9E8-01D1-4D4A-B0FC-A3606E2FB1F9}" destId="{16381D6D-70BB-4878-AEC5-75425ADB013F}" srcOrd="0" destOrd="0" presId="urn:microsoft.com/office/officeart/2005/8/layout/process3"/>
    <dgm:cxn modelId="{B2D9FA08-4727-427A-B455-E57903683247}" type="presOf" srcId="{E2C73C77-D1B4-44D2-A772-BA22F2FEC5A9}" destId="{5CFCD007-795F-44CF-A7C7-C11A5E7550C4}" srcOrd="0" destOrd="0" presId="urn:microsoft.com/office/officeart/2005/8/layout/process3"/>
    <dgm:cxn modelId="{F32AB1E5-6A25-4920-9FDC-E974DED784CD}" srcId="{DBF910BA-7E27-4576-8E3E-08C45D3FA89E}" destId="{2B0F7661-48D2-4884-B526-1E4725D57404}" srcOrd="1" destOrd="0" parTransId="{04052854-C34B-4606-BF46-879F15B64C43}" sibTransId="{62F3E5EB-8FC9-4B5D-877A-4340590AD94F}"/>
    <dgm:cxn modelId="{0E86528C-FE7F-4CAA-8D9C-20085755C607}" srcId="{2F1576BB-5AF3-4E98-8865-27CC66CA6FB4}" destId="{DBF910BA-7E27-4576-8E3E-08C45D3FA89E}" srcOrd="1" destOrd="0" parTransId="{108089FC-B2A8-4336-9A0A-6E724E3FAA80}" sibTransId="{067CB6AA-F601-4463-A72A-06A40A777C61}"/>
    <dgm:cxn modelId="{1BC60420-81A6-4D85-8E47-ACAC5FB57EDB}" type="presOf" srcId="{CB4542E2-585C-4CEB-BC66-BEFB393574DD}" destId="{1B8E7DBA-8B76-461A-8CB4-A101BB143D4A}" srcOrd="1" destOrd="0" presId="urn:microsoft.com/office/officeart/2005/8/layout/process3"/>
    <dgm:cxn modelId="{FBF2557B-0CD7-4185-91D1-7EE0257416A0}" type="presOf" srcId="{5DEE6EEE-D64D-4329-A226-34E1114D1FF6}" destId="{EBAF6B3E-BD9A-468F-97CD-B1792786EF63}" srcOrd="0" destOrd="0" presId="urn:microsoft.com/office/officeart/2005/8/layout/process3"/>
    <dgm:cxn modelId="{BE88E7A0-8F0F-485D-B279-43531CC19B29}" srcId="{2F1576BB-5AF3-4E98-8865-27CC66CA6FB4}" destId="{5DEE6EEE-D64D-4329-A226-34E1114D1FF6}" srcOrd="0" destOrd="0" parTransId="{060B6A3A-D3B6-4D56-AE0E-1704DF14ADF0}" sibTransId="{15E3086E-D92B-4F75-ACCC-1A9BBB0D8228}"/>
    <dgm:cxn modelId="{076EB8D6-0786-435C-A0ED-A86CFABB2651}" type="presOf" srcId="{DB3743EE-6735-4409-817E-30C7C7FF47C2}" destId="{6D4DFD20-20DD-460B-A39D-FBB8D3C7BEC3}" srcOrd="0" destOrd="0" presId="urn:microsoft.com/office/officeart/2005/8/layout/process3"/>
    <dgm:cxn modelId="{25931295-60FE-4408-941E-8CF89C30B1F1}" type="presOf" srcId="{34110B7A-0227-4096-8893-01189B9D480B}" destId="{42C77413-CDCF-4B2B-99EE-9DCAEAA71548}" srcOrd="1" destOrd="0" presId="urn:microsoft.com/office/officeart/2005/8/layout/process3"/>
    <dgm:cxn modelId="{278E606A-5D6F-440C-ABC5-199B8CADD947}" type="presOf" srcId="{5DEE6EEE-D64D-4329-A226-34E1114D1FF6}" destId="{05B673A2-0932-4DB8-87AE-A3A997F7312C}" srcOrd="1" destOrd="0" presId="urn:microsoft.com/office/officeart/2005/8/layout/process3"/>
    <dgm:cxn modelId="{D16A172C-F8A7-4A33-A340-94988531994C}" type="presOf" srcId="{2F1576BB-5AF3-4E98-8865-27CC66CA6FB4}" destId="{47E72873-C5B0-45CA-8274-95B96D0710D6}" srcOrd="0" destOrd="0" presId="urn:microsoft.com/office/officeart/2005/8/layout/process3"/>
    <dgm:cxn modelId="{EC1E57B8-090F-4457-AF90-156A8C174312}" srcId="{9714A9E8-01D1-4D4A-B0FC-A3606E2FB1F9}" destId="{DB3743EE-6735-4409-817E-30C7C7FF47C2}" srcOrd="0" destOrd="0" parTransId="{86D18AD6-83B0-4E67-94A5-6178EE6A7AA2}" sibTransId="{2CB53654-51DD-4CFB-822D-AE22E4EA4CC0}"/>
    <dgm:cxn modelId="{8498599D-553D-48BF-A5B4-F4DC98F5AD51}" type="presOf" srcId="{DF7B0DA3-B678-4964-96AC-CF1EF3BAA1AF}" destId="{53E61E90-BB1D-4B43-B5A4-91B533BB683B}" srcOrd="0" destOrd="0" presId="urn:microsoft.com/office/officeart/2005/8/layout/process3"/>
    <dgm:cxn modelId="{DB6860A5-1FE2-4CEC-BC27-B10F4AC8858F}" srcId="{2F1576BB-5AF3-4E98-8865-27CC66CA6FB4}" destId="{73DEAD04-718E-45EE-BF49-C8680E0E49AD}" srcOrd="2" destOrd="0" parTransId="{C3FA6370-EBD2-42B7-920D-83419209311D}" sibTransId="{34110B7A-0227-4096-8893-01189B9D480B}"/>
    <dgm:cxn modelId="{888B19CD-656F-49A3-BE26-58AA21ADBCD4}" srcId="{DBF910BA-7E27-4576-8E3E-08C45D3FA89E}" destId="{7F10EE72-6CDC-4ED0-A6DB-3916F30ABA62}" srcOrd="0" destOrd="0" parTransId="{7D4B79EC-17E2-45C9-916E-D01FF3A39FB1}" sibTransId="{492C14A8-A799-44BC-880C-B951B57297E5}"/>
    <dgm:cxn modelId="{61C192E1-3E4D-4041-8B9A-A5566C85340F}" type="presOf" srcId="{067CB6AA-F601-4463-A72A-06A40A777C61}" destId="{359450E9-AD87-45A5-80A3-3A9467C75921}" srcOrd="1" destOrd="0" presId="urn:microsoft.com/office/officeart/2005/8/layout/process3"/>
    <dgm:cxn modelId="{95A8655B-949F-4F5D-85BA-84519F1A0C61}" type="presOf" srcId="{9714A9E8-01D1-4D4A-B0FC-A3606E2FB1F9}" destId="{D3082177-C0A5-4F72-99EB-CF66C31850CF}" srcOrd="1" destOrd="0" presId="urn:microsoft.com/office/officeart/2005/8/layout/process3"/>
    <dgm:cxn modelId="{C9FF0862-5964-43F2-A577-87EBD90C029A}" srcId="{2F1576BB-5AF3-4E98-8865-27CC66CA6FB4}" destId="{9714A9E8-01D1-4D4A-B0FC-A3606E2FB1F9}" srcOrd="4" destOrd="0" parTransId="{83530B87-92F7-4743-B707-A7CEE94E64C8}" sibTransId="{D35D991A-EEF5-463C-8389-079AEB01F77C}"/>
    <dgm:cxn modelId="{B60F8578-1014-4F3F-AB76-7577A5E157B8}" srcId="{2F1576BB-5AF3-4E98-8865-27CC66CA6FB4}" destId="{A843D6FF-6793-43E3-8F7F-9EA6C354F4D1}" srcOrd="3" destOrd="0" parTransId="{5DAD0266-01F5-4DB6-9EC1-A78C14A59D69}" sibTransId="{CB4542E2-585C-4CEB-BC66-BEFB393574DD}"/>
    <dgm:cxn modelId="{7FDF851A-F220-4CAB-B9C8-245A858898F4}" type="presOf" srcId="{067CB6AA-F601-4463-A72A-06A40A777C61}" destId="{78CDF38E-933B-4994-871A-01C46F3A3572}" srcOrd="0" destOrd="0" presId="urn:microsoft.com/office/officeart/2005/8/layout/process3"/>
    <dgm:cxn modelId="{0ACF5EA5-1B49-4BD1-B740-2F181E413290}" type="presOf" srcId="{7F10EE72-6CDC-4ED0-A6DB-3916F30ABA62}" destId="{75636C5F-6737-45D9-89E8-098F21A32897}" srcOrd="0" destOrd="0" presId="urn:microsoft.com/office/officeart/2005/8/layout/process3"/>
    <dgm:cxn modelId="{69682254-CC0A-43BB-BB30-D70D3747B703}" type="presOf" srcId="{15E3086E-D92B-4F75-ACCC-1A9BBB0D8228}" destId="{6A3B5AC6-C0DE-4B78-B23B-3C1E44350A53}" srcOrd="0" destOrd="0" presId="urn:microsoft.com/office/officeart/2005/8/layout/process3"/>
    <dgm:cxn modelId="{68354039-643A-4B84-9D6B-97E882CE5C38}" type="presOf" srcId="{DBF910BA-7E27-4576-8E3E-08C45D3FA89E}" destId="{B597AD22-5AC9-4839-BC82-DD6FCE50DCBF}" srcOrd="0" destOrd="0" presId="urn:microsoft.com/office/officeart/2005/8/layout/process3"/>
    <dgm:cxn modelId="{C3C62C55-23C6-4FFB-B857-BC585D27BCA6}" type="presOf" srcId="{34110B7A-0227-4096-8893-01189B9D480B}" destId="{C2866566-09C2-4756-96D6-0BBDA9FEC67C}" srcOrd="0" destOrd="0" presId="urn:microsoft.com/office/officeart/2005/8/layout/process3"/>
    <dgm:cxn modelId="{6579CF55-57A8-460C-B175-83A9AAEE72AA}" type="presOf" srcId="{A843D6FF-6793-43E3-8F7F-9EA6C354F4D1}" destId="{93119741-849E-4B4E-85AF-C7EE011BB6EB}" srcOrd="0" destOrd="0" presId="urn:microsoft.com/office/officeart/2005/8/layout/process3"/>
    <dgm:cxn modelId="{1F250292-2044-427D-8DB8-0B3C1C37E51C}" type="presOf" srcId="{73DEAD04-718E-45EE-BF49-C8680E0E49AD}" destId="{567D75FC-328B-4A76-A3C4-DC9153C52594}" srcOrd="0" destOrd="0" presId="urn:microsoft.com/office/officeart/2005/8/layout/process3"/>
    <dgm:cxn modelId="{2F7DFAE7-776A-4257-A4A3-EDEF4DC5B3AC}" type="presOf" srcId="{15E3086E-D92B-4F75-ACCC-1A9BBB0D8228}" destId="{641E0E23-AD2B-46AB-A3E8-403E9A0C8E06}" srcOrd="1" destOrd="0" presId="urn:microsoft.com/office/officeart/2005/8/layout/process3"/>
    <dgm:cxn modelId="{572DD87E-F627-40BF-93AD-248F836AC390}" type="presParOf" srcId="{47E72873-C5B0-45CA-8274-95B96D0710D6}" destId="{FA1E84C6-18C6-4F0B-B029-B4DB3DD07499}" srcOrd="0" destOrd="0" presId="urn:microsoft.com/office/officeart/2005/8/layout/process3"/>
    <dgm:cxn modelId="{E20186C9-349C-4427-9F38-D0A6B3F2BA91}" type="presParOf" srcId="{FA1E84C6-18C6-4F0B-B029-B4DB3DD07499}" destId="{EBAF6B3E-BD9A-468F-97CD-B1792786EF63}" srcOrd="0" destOrd="0" presId="urn:microsoft.com/office/officeart/2005/8/layout/process3"/>
    <dgm:cxn modelId="{8C9F785F-14C8-4CC0-998D-03AD9C91485C}" type="presParOf" srcId="{FA1E84C6-18C6-4F0B-B029-B4DB3DD07499}" destId="{05B673A2-0932-4DB8-87AE-A3A997F7312C}" srcOrd="1" destOrd="0" presId="urn:microsoft.com/office/officeart/2005/8/layout/process3"/>
    <dgm:cxn modelId="{894CCDAF-3265-4E14-B0CB-6F817CA3F188}" type="presParOf" srcId="{FA1E84C6-18C6-4F0B-B029-B4DB3DD07499}" destId="{5CFCD007-795F-44CF-A7C7-C11A5E7550C4}" srcOrd="2" destOrd="0" presId="urn:microsoft.com/office/officeart/2005/8/layout/process3"/>
    <dgm:cxn modelId="{E7EE88C1-0218-48C8-AAB3-A45708CE6B82}" type="presParOf" srcId="{47E72873-C5B0-45CA-8274-95B96D0710D6}" destId="{6A3B5AC6-C0DE-4B78-B23B-3C1E44350A53}" srcOrd="1" destOrd="0" presId="urn:microsoft.com/office/officeart/2005/8/layout/process3"/>
    <dgm:cxn modelId="{68A2F2D4-414B-4778-B03C-D268DA8DB227}" type="presParOf" srcId="{6A3B5AC6-C0DE-4B78-B23B-3C1E44350A53}" destId="{641E0E23-AD2B-46AB-A3E8-403E9A0C8E06}" srcOrd="0" destOrd="0" presId="urn:microsoft.com/office/officeart/2005/8/layout/process3"/>
    <dgm:cxn modelId="{ACB440A9-F836-4471-AA4F-53F0398B8E5B}" type="presParOf" srcId="{47E72873-C5B0-45CA-8274-95B96D0710D6}" destId="{E5F64CB1-934F-48AF-89BB-6AEBF2A42464}" srcOrd="2" destOrd="0" presId="urn:microsoft.com/office/officeart/2005/8/layout/process3"/>
    <dgm:cxn modelId="{298253F3-F6F3-4785-83C0-D136619D75B9}" type="presParOf" srcId="{E5F64CB1-934F-48AF-89BB-6AEBF2A42464}" destId="{B597AD22-5AC9-4839-BC82-DD6FCE50DCBF}" srcOrd="0" destOrd="0" presId="urn:microsoft.com/office/officeart/2005/8/layout/process3"/>
    <dgm:cxn modelId="{3E9B1200-775F-467C-84F8-C9CE9AEDC0F7}" type="presParOf" srcId="{E5F64CB1-934F-48AF-89BB-6AEBF2A42464}" destId="{52A30D6B-2671-4A6E-B0EE-8BF930FE4B40}" srcOrd="1" destOrd="0" presId="urn:microsoft.com/office/officeart/2005/8/layout/process3"/>
    <dgm:cxn modelId="{06E91EAE-1718-4681-B64B-655A075ECAE9}" type="presParOf" srcId="{E5F64CB1-934F-48AF-89BB-6AEBF2A42464}" destId="{75636C5F-6737-45D9-89E8-098F21A32897}" srcOrd="2" destOrd="0" presId="urn:microsoft.com/office/officeart/2005/8/layout/process3"/>
    <dgm:cxn modelId="{8CEE2845-B403-4E16-98CE-7B753D728FB5}" type="presParOf" srcId="{47E72873-C5B0-45CA-8274-95B96D0710D6}" destId="{78CDF38E-933B-4994-871A-01C46F3A3572}" srcOrd="3" destOrd="0" presId="urn:microsoft.com/office/officeart/2005/8/layout/process3"/>
    <dgm:cxn modelId="{2C6C9CD0-3AC4-4418-BC6F-01FD56FCC167}" type="presParOf" srcId="{78CDF38E-933B-4994-871A-01C46F3A3572}" destId="{359450E9-AD87-45A5-80A3-3A9467C75921}" srcOrd="0" destOrd="0" presId="urn:microsoft.com/office/officeart/2005/8/layout/process3"/>
    <dgm:cxn modelId="{96FCA927-EE1D-4494-83C2-F65D3B1FC8FE}" type="presParOf" srcId="{47E72873-C5B0-45CA-8274-95B96D0710D6}" destId="{F5E09801-0CD6-46AC-893B-1AE664A9EDB0}" srcOrd="4" destOrd="0" presId="urn:microsoft.com/office/officeart/2005/8/layout/process3"/>
    <dgm:cxn modelId="{D84AABCB-EAE1-4DE9-BA48-49A033AA6A26}" type="presParOf" srcId="{F5E09801-0CD6-46AC-893B-1AE664A9EDB0}" destId="{567D75FC-328B-4A76-A3C4-DC9153C52594}" srcOrd="0" destOrd="0" presId="urn:microsoft.com/office/officeart/2005/8/layout/process3"/>
    <dgm:cxn modelId="{5555EE55-FDEF-4E69-AB60-6ED4194AAB54}" type="presParOf" srcId="{F5E09801-0CD6-46AC-893B-1AE664A9EDB0}" destId="{F8C487A0-5A03-4B92-A560-5F94C098CD2C}" srcOrd="1" destOrd="0" presId="urn:microsoft.com/office/officeart/2005/8/layout/process3"/>
    <dgm:cxn modelId="{615DB952-2903-42C0-A594-2030B989D929}" type="presParOf" srcId="{F5E09801-0CD6-46AC-893B-1AE664A9EDB0}" destId="{C5AECD0F-5DEC-4F3C-B32E-31472A7E85FF}" srcOrd="2" destOrd="0" presId="urn:microsoft.com/office/officeart/2005/8/layout/process3"/>
    <dgm:cxn modelId="{AFD4712A-968B-409F-BBAE-433DDCC4909D}" type="presParOf" srcId="{47E72873-C5B0-45CA-8274-95B96D0710D6}" destId="{C2866566-09C2-4756-96D6-0BBDA9FEC67C}" srcOrd="5" destOrd="0" presId="urn:microsoft.com/office/officeart/2005/8/layout/process3"/>
    <dgm:cxn modelId="{EF528C26-DA97-4A00-A108-8F38E7C086A0}" type="presParOf" srcId="{C2866566-09C2-4756-96D6-0BBDA9FEC67C}" destId="{42C77413-CDCF-4B2B-99EE-9DCAEAA71548}" srcOrd="0" destOrd="0" presId="urn:microsoft.com/office/officeart/2005/8/layout/process3"/>
    <dgm:cxn modelId="{08454EDD-A9F0-4176-A52A-2D559D293EF4}" type="presParOf" srcId="{47E72873-C5B0-45CA-8274-95B96D0710D6}" destId="{46F3453E-99D3-4F79-AA71-7115DDB97B57}" srcOrd="6" destOrd="0" presId="urn:microsoft.com/office/officeart/2005/8/layout/process3"/>
    <dgm:cxn modelId="{4371A711-F316-4112-A9A0-675EB64CCA23}" type="presParOf" srcId="{46F3453E-99D3-4F79-AA71-7115DDB97B57}" destId="{93119741-849E-4B4E-85AF-C7EE011BB6EB}" srcOrd="0" destOrd="0" presId="urn:microsoft.com/office/officeart/2005/8/layout/process3"/>
    <dgm:cxn modelId="{23B14FF1-D525-4235-9E5D-F350659EDC57}" type="presParOf" srcId="{46F3453E-99D3-4F79-AA71-7115DDB97B57}" destId="{1CD4B80A-8E65-44BE-927F-22D18841152D}" srcOrd="1" destOrd="0" presId="urn:microsoft.com/office/officeart/2005/8/layout/process3"/>
    <dgm:cxn modelId="{9F941E70-AB93-40B9-8D9F-8F2739F72D2C}" type="presParOf" srcId="{46F3453E-99D3-4F79-AA71-7115DDB97B57}" destId="{53E61E90-BB1D-4B43-B5A4-91B533BB683B}" srcOrd="2" destOrd="0" presId="urn:microsoft.com/office/officeart/2005/8/layout/process3"/>
    <dgm:cxn modelId="{01E61FB9-E23B-441C-80BE-7583BAA31D51}" type="presParOf" srcId="{47E72873-C5B0-45CA-8274-95B96D0710D6}" destId="{49E378D4-8FCD-4F17-A699-0BFC2921D713}" srcOrd="7" destOrd="0" presId="urn:microsoft.com/office/officeart/2005/8/layout/process3"/>
    <dgm:cxn modelId="{1494663F-2960-4389-973D-3DC1E8723CEC}" type="presParOf" srcId="{49E378D4-8FCD-4F17-A699-0BFC2921D713}" destId="{1B8E7DBA-8B76-461A-8CB4-A101BB143D4A}" srcOrd="0" destOrd="0" presId="urn:microsoft.com/office/officeart/2005/8/layout/process3"/>
    <dgm:cxn modelId="{AE52E171-2869-415C-B22A-3E8331860F01}" type="presParOf" srcId="{47E72873-C5B0-45CA-8274-95B96D0710D6}" destId="{673EBC67-6E52-46C1-93A5-79E2F37F016D}" srcOrd="8" destOrd="0" presId="urn:microsoft.com/office/officeart/2005/8/layout/process3"/>
    <dgm:cxn modelId="{57206954-4CCB-4492-AF95-10792786124A}" type="presParOf" srcId="{673EBC67-6E52-46C1-93A5-79E2F37F016D}" destId="{16381D6D-70BB-4878-AEC5-75425ADB013F}" srcOrd="0" destOrd="0" presId="urn:microsoft.com/office/officeart/2005/8/layout/process3"/>
    <dgm:cxn modelId="{BC751717-046D-493E-9B06-7AB37375E017}" type="presParOf" srcId="{673EBC67-6E52-46C1-93A5-79E2F37F016D}" destId="{D3082177-C0A5-4F72-99EB-CF66C31850CF}" srcOrd="1" destOrd="0" presId="urn:microsoft.com/office/officeart/2005/8/layout/process3"/>
    <dgm:cxn modelId="{519F5900-5209-4BA6-93E4-FF123704575F}" type="presParOf" srcId="{673EBC67-6E52-46C1-93A5-79E2F37F016D}" destId="{6D4DFD20-20DD-460B-A39D-FBB8D3C7BEC3}" srcOrd="2" destOrd="0" presId="urn:microsoft.com/office/officeart/2005/8/layout/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C9972A-252C-4C3C-A192-4DBF3D60167E}" type="doc">
      <dgm:prSet loTypeId="urn:microsoft.com/office/officeart/2005/8/layout/vList3" loCatId="list" qsTypeId="urn:microsoft.com/office/officeart/2005/8/quickstyle/simple1" qsCatId="simple" csTypeId="urn:microsoft.com/office/officeart/2005/8/colors/accent5_2" csCatId="accent5" phldr="1"/>
      <dgm:spPr/>
    </dgm:pt>
    <dgm:pt modelId="{08FC935F-643E-4A8A-9D5A-3DD50BAE27C6}">
      <dgm:prSet phldrT="[文本]" custT="1"/>
      <dgm:spPr/>
      <dgm:t>
        <a:bodyPr/>
        <a:lstStyle/>
        <a:p>
          <a:pPr algn="l"/>
          <a:r>
            <a:rPr lang="zh-CN" altLang="en-US" sz="1800" b="1" u="none" dirty="0" smtClean="0">
              <a:solidFill>
                <a:schemeClr val="tx1"/>
              </a:solidFill>
            </a:rPr>
            <a:t>撰写人员：科研人员</a:t>
          </a:r>
          <a:endParaRPr lang="zh-CN" altLang="en-US" sz="1800" b="1" u="none" dirty="0">
            <a:solidFill>
              <a:schemeClr val="tx1"/>
            </a:solidFill>
          </a:endParaRPr>
        </a:p>
      </dgm:t>
    </dgm:pt>
    <dgm:pt modelId="{C5471F60-9F95-4E41-9BBB-DF82B3A85120}" type="parTrans" cxnId="{6591AA64-EC25-4807-866D-90BA2CB12CDA}">
      <dgm:prSet/>
      <dgm:spPr/>
      <dgm:t>
        <a:bodyPr/>
        <a:lstStyle/>
        <a:p>
          <a:endParaRPr lang="zh-CN" altLang="en-US"/>
        </a:p>
      </dgm:t>
    </dgm:pt>
    <dgm:pt modelId="{E8266523-B99A-40B1-A203-F85A63FA53BC}" type="sibTrans" cxnId="{6591AA64-EC25-4807-866D-90BA2CB12CDA}">
      <dgm:prSet/>
      <dgm:spPr/>
      <dgm:t>
        <a:bodyPr/>
        <a:lstStyle/>
        <a:p>
          <a:endParaRPr lang="zh-CN" altLang="en-US"/>
        </a:p>
      </dgm:t>
    </dgm:pt>
    <dgm:pt modelId="{7C38CB59-354F-4343-AC11-594A4DF1B5D3}">
      <dgm:prSet phldrT="[文本]" custT="1"/>
      <dgm:spPr/>
      <dgm:t>
        <a:bodyPr/>
        <a:lstStyle/>
        <a:p>
          <a:pPr algn="l"/>
          <a:r>
            <a:rPr lang="zh-CN" altLang="en-US" sz="1800" b="1" u="none" dirty="0" smtClean="0">
              <a:solidFill>
                <a:schemeClr val="tx1"/>
              </a:solidFill>
              <a:latin typeface="+mn-ea"/>
              <a:ea typeface="+mn-ea"/>
            </a:rPr>
            <a:t>撰写标准：标准格式 </a:t>
          </a:r>
          <a:r>
            <a:rPr lang="en-US" altLang="en-US" sz="1800" b="1" u="none" dirty="0" smtClean="0">
              <a:solidFill>
                <a:schemeClr val="tx1"/>
              </a:solidFill>
              <a:latin typeface="+mn-ea"/>
              <a:ea typeface="+mn-ea"/>
            </a:rPr>
            <a:t>(GB/T 7713.3-2014)</a:t>
          </a:r>
          <a:endParaRPr lang="zh-CN" altLang="en-US" sz="1800" b="1" u="none" dirty="0">
            <a:solidFill>
              <a:schemeClr val="tx1"/>
            </a:solidFill>
            <a:latin typeface="+mn-ea"/>
            <a:ea typeface="+mn-ea"/>
          </a:endParaRPr>
        </a:p>
      </dgm:t>
    </dgm:pt>
    <dgm:pt modelId="{A16F9ECA-0CD3-4FC2-91D1-BCC8562227BB}" type="parTrans" cxnId="{F5486DBC-BA84-437C-B42D-4B3D3DE5A6F3}">
      <dgm:prSet/>
      <dgm:spPr/>
      <dgm:t>
        <a:bodyPr/>
        <a:lstStyle/>
        <a:p>
          <a:endParaRPr lang="zh-CN" altLang="en-US"/>
        </a:p>
      </dgm:t>
    </dgm:pt>
    <dgm:pt modelId="{6BB9EDA4-FE7D-457A-A0DB-A2D2386CF09E}" type="sibTrans" cxnId="{F5486DBC-BA84-437C-B42D-4B3D3DE5A6F3}">
      <dgm:prSet/>
      <dgm:spPr/>
      <dgm:t>
        <a:bodyPr/>
        <a:lstStyle/>
        <a:p>
          <a:endParaRPr lang="zh-CN" altLang="en-US"/>
        </a:p>
      </dgm:t>
    </dgm:pt>
    <dgm:pt modelId="{595AE2F2-0514-48D9-B245-1D9AA8976461}">
      <dgm:prSet phldrT="[文本]" custT="1"/>
      <dgm:spPr/>
      <dgm:t>
        <a:bodyPr/>
        <a:lstStyle/>
        <a:p>
          <a:pPr algn="l"/>
          <a:r>
            <a:rPr lang="zh-CN" altLang="en-US" sz="1800" b="1" u="none" dirty="0" smtClean="0">
              <a:solidFill>
                <a:schemeClr val="tx1"/>
              </a:solidFill>
            </a:rPr>
            <a:t>撰写体例：以第三人称、按照科技论文的体例</a:t>
          </a:r>
          <a:endParaRPr lang="zh-CN" altLang="en-US" sz="1800" b="1" u="none" dirty="0">
            <a:solidFill>
              <a:schemeClr val="tx1"/>
            </a:solidFill>
          </a:endParaRPr>
        </a:p>
      </dgm:t>
    </dgm:pt>
    <dgm:pt modelId="{9323AD66-3B89-4B96-A4BB-ED95EEBA9982}" type="parTrans" cxnId="{00FF42CB-5683-40F9-8100-740B10EE2849}">
      <dgm:prSet/>
      <dgm:spPr/>
      <dgm:t>
        <a:bodyPr/>
        <a:lstStyle/>
        <a:p>
          <a:endParaRPr lang="zh-CN" altLang="en-US"/>
        </a:p>
      </dgm:t>
    </dgm:pt>
    <dgm:pt modelId="{73956DFF-2AAC-4025-88A0-7580F9B11621}" type="sibTrans" cxnId="{00FF42CB-5683-40F9-8100-740B10EE2849}">
      <dgm:prSet/>
      <dgm:spPr/>
      <dgm:t>
        <a:bodyPr/>
        <a:lstStyle/>
        <a:p>
          <a:endParaRPr lang="zh-CN" altLang="en-US"/>
        </a:p>
      </dgm:t>
    </dgm:pt>
    <dgm:pt modelId="{C9055658-5972-4ACD-A1FE-3576B30D6568}">
      <dgm:prSet phldrT="[文本]" custT="1"/>
      <dgm:spPr/>
      <dgm:t>
        <a:bodyPr/>
        <a:lstStyle/>
        <a:p>
          <a:pPr algn="l"/>
          <a:r>
            <a:rPr lang="zh-CN" altLang="en-US" sz="1800" b="1" u="none" dirty="0" smtClean="0">
              <a:solidFill>
                <a:schemeClr val="tx1"/>
              </a:solidFill>
            </a:rPr>
            <a:t>章节布局：自拟章节标题</a:t>
          </a:r>
          <a:endParaRPr lang="zh-CN" altLang="en-US" sz="1800" b="1" u="none" dirty="0">
            <a:solidFill>
              <a:schemeClr val="tx1"/>
            </a:solidFill>
          </a:endParaRPr>
        </a:p>
      </dgm:t>
    </dgm:pt>
    <dgm:pt modelId="{0472D56A-2016-4D69-AA40-8A394A5E7355}" type="parTrans" cxnId="{D9C27B9D-E097-4197-BC6E-8978577E7AA9}">
      <dgm:prSet/>
      <dgm:spPr/>
      <dgm:t>
        <a:bodyPr/>
        <a:lstStyle/>
        <a:p>
          <a:endParaRPr lang="zh-CN" altLang="en-US"/>
        </a:p>
      </dgm:t>
    </dgm:pt>
    <dgm:pt modelId="{67C94C0D-3222-459B-BE92-10FF5C739CC7}" type="sibTrans" cxnId="{D9C27B9D-E097-4197-BC6E-8978577E7AA9}">
      <dgm:prSet/>
      <dgm:spPr/>
      <dgm:t>
        <a:bodyPr/>
        <a:lstStyle/>
        <a:p>
          <a:endParaRPr lang="zh-CN" altLang="en-US"/>
        </a:p>
      </dgm:t>
    </dgm:pt>
    <dgm:pt modelId="{C55757BE-8161-4545-BD97-C6A0E8278842}" type="pres">
      <dgm:prSet presAssocID="{17C9972A-252C-4C3C-A192-4DBF3D60167E}" presName="linearFlow" presStyleCnt="0">
        <dgm:presLayoutVars>
          <dgm:dir/>
          <dgm:resizeHandles val="exact"/>
        </dgm:presLayoutVars>
      </dgm:prSet>
      <dgm:spPr/>
    </dgm:pt>
    <dgm:pt modelId="{7C4B1BD8-3D51-4A2D-97EA-7DCDCC4E3DBF}" type="pres">
      <dgm:prSet presAssocID="{08FC935F-643E-4A8A-9D5A-3DD50BAE27C6}" presName="composite" presStyleCnt="0"/>
      <dgm:spPr/>
    </dgm:pt>
    <dgm:pt modelId="{A48C7018-6BD0-44B9-9B7B-9CD2631A3938}" type="pres">
      <dgm:prSet presAssocID="{08FC935F-643E-4A8A-9D5A-3DD50BAE27C6}" presName="imgShp" presStyleLbl="fgImgPlace1" presStyleIdx="0" presStyleCnt="4"/>
      <dgm:spPr>
        <a:blipFill rotWithShape="0">
          <a:blip xmlns:r="http://schemas.openxmlformats.org/officeDocument/2006/relationships" r:embed="rId1"/>
          <a:stretch>
            <a:fillRect/>
          </a:stretch>
        </a:blipFill>
      </dgm:spPr>
    </dgm:pt>
    <dgm:pt modelId="{AA44ECC4-D18D-4959-A8B4-0CDF22C17DAA}" type="pres">
      <dgm:prSet presAssocID="{08FC935F-643E-4A8A-9D5A-3DD50BAE27C6}" presName="txShp" presStyleLbl="node1" presStyleIdx="0" presStyleCnt="4">
        <dgm:presLayoutVars>
          <dgm:bulletEnabled val="1"/>
        </dgm:presLayoutVars>
      </dgm:prSet>
      <dgm:spPr/>
      <dgm:t>
        <a:bodyPr/>
        <a:lstStyle/>
        <a:p>
          <a:endParaRPr lang="zh-CN" altLang="en-US"/>
        </a:p>
      </dgm:t>
    </dgm:pt>
    <dgm:pt modelId="{4117B9FA-2189-442B-A194-98E1807D2654}" type="pres">
      <dgm:prSet presAssocID="{E8266523-B99A-40B1-A203-F85A63FA53BC}" presName="spacing" presStyleCnt="0"/>
      <dgm:spPr/>
    </dgm:pt>
    <dgm:pt modelId="{CD0647B8-38D9-4655-8227-A1EDE5A647DB}" type="pres">
      <dgm:prSet presAssocID="{7C38CB59-354F-4343-AC11-594A4DF1B5D3}" presName="composite" presStyleCnt="0"/>
      <dgm:spPr/>
    </dgm:pt>
    <dgm:pt modelId="{47F80B3B-DB68-4BDD-888F-468B1CE7F8A8}" type="pres">
      <dgm:prSet presAssocID="{7C38CB59-354F-4343-AC11-594A4DF1B5D3}" presName="imgShp" presStyleLbl="fgImgPlace1" presStyleIdx="1" presStyleCnt="4"/>
      <dgm:spPr>
        <a:blipFill rotWithShape="0">
          <a:blip xmlns:r="http://schemas.openxmlformats.org/officeDocument/2006/relationships" r:embed="rId1"/>
          <a:stretch>
            <a:fillRect/>
          </a:stretch>
        </a:blipFill>
      </dgm:spPr>
    </dgm:pt>
    <dgm:pt modelId="{52A75A83-8B4A-4049-8080-CE39CF0364DB}" type="pres">
      <dgm:prSet presAssocID="{7C38CB59-354F-4343-AC11-594A4DF1B5D3}" presName="txShp" presStyleLbl="node1" presStyleIdx="1" presStyleCnt="4" custLinFactNeighborX="-581" custLinFactNeighborY="2809">
        <dgm:presLayoutVars>
          <dgm:bulletEnabled val="1"/>
        </dgm:presLayoutVars>
      </dgm:prSet>
      <dgm:spPr/>
      <dgm:t>
        <a:bodyPr/>
        <a:lstStyle/>
        <a:p>
          <a:endParaRPr lang="zh-CN" altLang="en-US"/>
        </a:p>
      </dgm:t>
    </dgm:pt>
    <dgm:pt modelId="{28BADBD9-D809-464C-A8BF-350999A13A35}" type="pres">
      <dgm:prSet presAssocID="{6BB9EDA4-FE7D-457A-A0DB-A2D2386CF09E}" presName="spacing" presStyleCnt="0"/>
      <dgm:spPr/>
    </dgm:pt>
    <dgm:pt modelId="{EECF17A4-B152-46A7-AAAD-8C69C13BA5BB}" type="pres">
      <dgm:prSet presAssocID="{595AE2F2-0514-48D9-B245-1D9AA8976461}" presName="composite" presStyleCnt="0"/>
      <dgm:spPr/>
    </dgm:pt>
    <dgm:pt modelId="{EEF5EDD0-A102-4733-83AA-781EA6B77547}" type="pres">
      <dgm:prSet presAssocID="{595AE2F2-0514-48D9-B245-1D9AA8976461}" presName="imgShp" presStyleLbl="fgImgPlace1" presStyleIdx="2" presStyleCnt="4"/>
      <dgm:spPr>
        <a:blipFill rotWithShape="0">
          <a:blip xmlns:r="http://schemas.openxmlformats.org/officeDocument/2006/relationships" r:embed="rId1"/>
          <a:stretch>
            <a:fillRect/>
          </a:stretch>
        </a:blipFill>
      </dgm:spPr>
    </dgm:pt>
    <dgm:pt modelId="{FF20AC37-1369-4223-B5D3-131BA3DC0F56}" type="pres">
      <dgm:prSet presAssocID="{595AE2F2-0514-48D9-B245-1D9AA8976461}" presName="txShp" presStyleLbl="node1" presStyleIdx="2" presStyleCnt="4">
        <dgm:presLayoutVars>
          <dgm:bulletEnabled val="1"/>
        </dgm:presLayoutVars>
      </dgm:prSet>
      <dgm:spPr/>
      <dgm:t>
        <a:bodyPr/>
        <a:lstStyle/>
        <a:p>
          <a:endParaRPr lang="zh-CN" altLang="en-US"/>
        </a:p>
      </dgm:t>
    </dgm:pt>
    <dgm:pt modelId="{E7E5E9BC-B5F6-4F19-9B7B-4D2C57687D13}" type="pres">
      <dgm:prSet presAssocID="{73956DFF-2AAC-4025-88A0-7580F9B11621}" presName="spacing" presStyleCnt="0"/>
      <dgm:spPr/>
    </dgm:pt>
    <dgm:pt modelId="{F801309B-0C98-4F45-8F00-F27E78B3624E}" type="pres">
      <dgm:prSet presAssocID="{C9055658-5972-4ACD-A1FE-3576B30D6568}" presName="composite" presStyleCnt="0"/>
      <dgm:spPr/>
    </dgm:pt>
    <dgm:pt modelId="{6E35B6F6-8D1F-4475-B4D6-344CBD94ED6C}" type="pres">
      <dgm:prSet presAssocID="{C9055658-5972-4ACD-A1FE-3576B30D6568}" presName="imgShp" presStyleLbl="fgImgPlace1" presStyleIdx="3" presStyleCnt="4"/>
      <dgm:spPr>
        <a:blipFill rotWithShape="0">
          <a:blip xmlns:r="http://schemas.openxmlformats.org/officeDocument/2006/relationships" r:embed="rId1"/>
          <a:stretch>
            <a:fillRect/>
          </a:stretch>
        </a:blipFill>
      </dgm:spPr>
    </dgm:pt>
    <dgm:pt modelId="{9CEBE1B5-7CA1-4BE1-9A23-5AD5E3C8969B}" type="pres">
      <dgm:prSet presAssocID="{C9055658-5972-4ACD-A1FE-3576B30D6568}" presName="txShp" presStyleLbl="node1" presStyleIdx="3" presStyleCnt="4">
        <dgm:presLayoutVars>
          <dgm:bulletEnabled val="1"/>
        </dgm:presLayoutVars>
      </dgm:prSet>
      <dgm:spPr/>
      <dgm:t>
        <a:bodyPr/>
        <a:lstStyle/>
        <a:p>
          <a:endParaRPr lang="zh-CN" altLang="en-US"/>
        </a:p>
      </dgm:t>
    </dgm:pt>
  </dgm:ptLst>
  <dgm:cxnLst>
    <dgm:cxn modelId="{B7A6703C-308E-4436-9194-C0913B7157F8}" type="presOf" srcId="{C9055658-5972-4ACD-A1FE-3576B30D6568}" destId="{9CEBE1B5-7CA1-4BE1-9A23-5AD5E3C8969B}" srcOrd="0" destOrd="0" presId="urn:microsoft.com/office/officeart/2005/8/layout/vList3"/>
    <dgm:cxn modelId="{2B468E28-051F-43DB-82DC-003F13DC3598}" type="presOf" srcId="{17C9972A-252C-4C3C-A192-4DBF3D60167E}" destId="{C55757BE-8161-4545-BD97-C6A0E8278842}" srcOrd="0" destOrd="0" presId="urn:microsoft.com/office/officeart/2005/8/layout/vList3"/>
    <dgm:cxn modelId="{190694A5-0B12-4168-9B05-5B324000FB9A}" type="presOf" srcId="{595AE2F2-0514-48D9-B245-1D9AA8976461}" destId="{FF20AC37-1369-4223-B5D3-131BA3DC0F56}" srcOrd="0" destOrd="0" presId="urn:microsoft.com/office/officeart/2005/8/layout/vList3"/>
    <dgm:cxn modelId="{F5486DBC-BA84-437C-B42D-4B3D3DE5A6F3}" srcId="{17C9972A-252C-4C3C-A192-4DBF3D60167E}" destId="{7C38CB59-354F-4343-AC11-594A4DF1B5D3}" srcOrd="1" destOrd="0" parTransId="{A16F9ECA-0CD3-4FC2-91D1-BCC8562227BB}" sibTransId="{6BB9EDA4-FE7D-457A-A0DB-A2D2386CF09E}"/>
    <dgm:cxn modelId="{00FF42CB-5683-40F9-8100-740B10EE2849}" srcId="{17C9972A-252C-4C3C-A192-4DBF3D60167E}" destId="{595AE2F2-0514-48D9-B245-1D9AA8976461}" srcOrd="2" destOrd="0" parTransId="{9323AD66-3B89-4B96-A4BB-ED95EEBA9982}" sibTransId="{73956DFF-2AAC-4025-88A0-7580F9B11621}"/>
    <dgm:cxn modelId="{D8EF1FA6-3B44-4516-8B48-9699B583D6F7}" type="presOf" srcId="{08FC935F-643E-4A8A-9D5A-3DD50BAE27C6}" destId="{AA44ECC4-D18D-4959-A8B4-0CDF22C17DAA}" srcOrd="0" destOrd="0" presId="urn:microsoft.com/office/officeart/2005/8/layout/vList3"/>
    <dgm:cxn modelId="{D9C27B9D-E097-4197-BC6E-8978577E7AA9}" srcId="{17C9972A-252C-4C3C-A192-4DBF3D60167E}" destId="{C9055658-5972-4ACD-A1FE-3576B30D6568}" srcOrd="3" destOrd="0" parTransId="{0472D56A-2016-4D69-AA40-8A394A5E7355}" sibTransId="{67C94C0D-3222-459B-BE92-10FF5C739CC7}"/>
    <dgm:cxn modelId="{BADB5A41-DD80-4536-B66D-BD970EEB9E05}" type="presOf" srcId="{7C38CB59-354F-4343-AC11-594A4DF1B5D3}" destId="{52A75A83-8B4A-4049-8080-CE39CF0364DB}" srcOrd="0" destOrd="0" presId="urn:microsoft.com/office/officeart/2005/8/layout/vList3"/>
    <dgm:cxn modelId="{6591AA64-EC25-4807-866D-90BA2CB12CDA}" srcId="{17C9972A-252C-4C3C-A192-4DBF3D60167E}" destId="{08FC935F-643E-4A8A-9D5A-3DD50BAE27C6}" srcOrd="0" destOrd="0" parTransId="{C5471F60-9F95-4E41-9BBB-DF82B3A85120}" sibTransId="{E8266523-B99A-40B1-A203-F85A63FA53BC}"/>
    <dgm:cxn modelId="{28068B33-ED7E-4B53-9031-5BF581EC68C7}" type="presParOf" srcId="{C55757BE-8161-4545-BD97-C6A0E8278842}" destId="{7C4B1BD8-3D51-4A2D-97EA-7DCDCC4E3DBF}" srcOrd="0" destOrd="0" presId="urn:microsoft.com/office/officeart/2005/8/layout/vList3"/>
    <dgm:cxn modelId="{262AE7D5-45E9-4CD9-A076-1916F8729ACA}" type="presParOf" srcId="{7C4B1BD8-3D51-4A2D-97EA-7DCDCC4E3DBF}" destId="{A48C7018-6BD0-44B9-9B7B-9CD2631A3938}" srcOrd="0" destOrd="0" presId="urn:microsoft.com/office/officeart/2005/8/layout/vList3"/>
    <dgm:cxn modelId="{5B6D6788-B281-4252-BE46-656BB29C9F43}" type="presParOf" srcId="{7C4B1BD8-3D51-4A2D-97EA-7DCDCC4E3DBF}" destId="{AA44ECC4-D18D-4959-A8B4-0CDF22C17DAA}" srcOrd="1" destOrd="0" presId="urn:microsoft.com/office/officeart/2005/8/layout/vList3"/>
    <dgm:cxn modelId="{D90AEC94-549F-4AB9-B8E2-D74AE0FBABF3}" type="presParOf" srcId="{C55757BE-8161-4545-BD97-C6A0E8278842}" destId="{4117B9FA-2189-442B-A194-98E1807D2654}" srcOrd="1" destOrd="0" presId="urn:microsoft.com/office/officeart/2005/8/layout/vList3"/>
    <dgm:cxn modelId="{FA652F1A-C9E1-4B60-80B7-EF7957071B49}" type="presParOf" srcId="{C55757BE-8161-4545-BD97-C6A0E8278842}" destId="{CD0647B8-38D9-4655-8227-A1EDE5A647DB}" srcOrd="2" destOrd="0" presId="urn:microsoft.com/office/officeart/2005/8/layout/vList3"/>
    <dgm:cxn modelId="{F5202394-132A-4FC0-8DDF-7BF2F579E7B7}" type="presParOf" srcId="{CD0647B8-38D9-4655-8227-A1EDE5A647DB}" destId="{47F80B3B-DB68-4BDD-888F-468B1CE7F8A8}" srcOrd="0" destOrd="0" presId="urn:microsoft.com/office/officeart/2005/8/layout/vList3"/>
    <dgm:cxn modelId="{DB5FFE77-93CE-4501-87E5-B0B67C23C5E1}" type="presParOf" srcId="{CD0647B8-38D9-4655-8227-A1EDE5A647DB}" destId="{52A75A83-8B4A-4049-8080-CE39CF0364DB}" srcOrd="1" destOrd="0" presId="urn:microsoft.com/office/officeart/2005/8/layout/vList3"/>
    <dgm:cxn modelId="{4C2423C4-5FEC-485A-87FB-4B3565BC2732}" type="presParOf" srcId="{C55757BE-8161-4545-BD97-C6A0E8278842}" destId="{28BADBD9-D809-464C-A8BF-350999A13A35}" srcOrd="3" destOrd="0" presId="urn:microsoft.com/office/officeart/2005/8/layout/vList3"/>
    <dgm:cxn modelId="{47A75D1D-48BA-4077-B930-A5E5D519AC41}" type="presParOf" srcId="{C55757BE-8161-4545-BD97-C6A0E8278842}" destId="{EECF17A4-B152-46A7-AAAD-8C69C13BA5BB}" srcOrd="4" destOrd="0" presId="urn:microsoft.com/office/officeart/2005/8/layout/vList3"/>
    <dgm:cxn modelId="{E562B1A8-DDA2-444C-B5B0-DA8BF6AFE538}" type="presParOf" srcId="{EECF17A4-B152-46A7-AAAD-8C69C13BA5BB}" destId="{EEF5EDD0-A102-4733-83AA-781EA6B77547}" srcOrd="0" destOrd="0" presId="urn:microsoft.com/office/officeart/2005/8/layout/vList3"/>
    <dgm:cxn modelId="{EAA7705E-5EFF-4036-BA45-FD77D112B9DD}" type="presParOf" srcId="{EECF17A4-B152-46A7-AAAD-8C69C13BA5BB}" destId="{FF20AC37-1369-4223-B5D3-131BA3DC0F56}" srcOrd="1" destOrd="0" presId="urn:microsoft.com/office/officeart/2005/8/layout/vList3"/>
    <dgm:cxn modelId="{A57F8D6F-5029-4480-9D33-E7F6F1EF5977}" type="presParOf" srcId="{C55757BE-8161-4545-BD97-C6A0E8278842}" destId="{E7E5E9BC-B5F6-4F19-9B7B-4D2C57687D13}" srcOrd="5" destOrd="0" presId="urn:microsoft.com/office/officeart/2005/8/layout/vList3"/>
    <dgm:cxn modelId="{4C0AE6D7-4C4D-495E-8552-B197ECD9425C}" type="presParOf" srcId="{C55757BE-8161-4545-BD97-C6A0E8278842}" destId="{F801309B-0C98-4F45-8F00-F27E78B3624E}" srcOrd="6" destOrd="0" presId="urn:microsoft.com/office/officeart/2005/8/layout/vList3"/>
    <dgm:cxn modelId="{68F87CDC-42D8-4FEA-80A4-82B67F2E11B4}" type="presParOf" srcId="{F801309B-0C98-4F45-8F00-F27E78B3624E}" destId="{6E35B6F6-8D1F-4475-B4D6-344CBD94ED6C}" srcOrd="0" destOrd="0" presId="urn:microsoft.com/office/officeart/2005/8/layout/vList3"/>
    <dgm:cxn modelId="{34777071-D1F3-4E81-B4C2-B0E92170D7D4}" type="presParOf" srcId="{F801309B-0C98-4F45-8F00-F27E78B3624E}" destId="{9CEBE1B5-7CA1-4BE1-9A23-5AD5E3C8969B}" srcOrd="1" destOrd="0" presId="urn:microsoft.com/office/officeart/2005/8/layout/v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63B0F42-8943-42A4-A1D4-9E8EFAC5B31A}" type="doc">
      <dgm:prSet loTypeId="urn:microsoft.com/office/officeart/2005/8/layout/cycle4" loCatId="relationship" qsTypeId="urn:microsoft.com/office/officeart/2005/8/quickstyle/simple1" qsCatId="simple" csTypeId="urn:microsoft.com/office/officeart/2005/8/colors/colorful3" csCatId="colorful" phldr="1"/>
      <dgm:spPr/>
      <dgm:t>
        <a:bodyPr/>
        <a:lstStyle/>
        <a:p>
          <a:endParaRPr lang="zh-CN" altLang="en-US"/>
        </a:p>
      </dgm:t>
    </dgm:pt>
    <dgm:pt modelId="{566B1A53-325F-42F0-9F25-6B81BF4D52F2}">
      <dgm:prSet phldrT="[文本]"/>
      <dgm:spPr/>
      <dgm:t>
        <a:bodyPr/>
        <a:lstStyle/>
        <a:p>
          <a:r>
            <a:rPr lang="zh-CN" altLang="en-US" b="1" dirty="0" smtClean="0"/>
            <a:t>撰写人员</a:t>
          </a:r>
          <a:endParaRPr lang="zh-CN" altLang="en-US" b="1" dirty="0"/>
        </a:p>
      </dgm:t>
    </dgm:pt>
    <dgm:pt modelId="{09362B1F-7F5B-4644-A09C-D71C756F60EF}" type="parTrans" cxnId="{7A3A8506-812B-4290-8D72-B71A46B0BFE6}">
      <dgm:prSet/>
      <dgm:spPr/>
      <dgm:t>
        <a:bodyPr/>
        <a:lstStyle/>
        <a:p>
          <a:endParaRPr lang="zh-CN" altLang="en-US"/>
        </a:p>
      </dgm:t>
    </dgm:pt>
    <dgm:pt modelId="{2977DE10-0005-42E9-B191-C32D78890C3D}" type="sibTrans" cxnId="{7A3A8506-812B-4290-8D72-B71A46B0BFE6}">
      <dgm:prSet/>
      <dgm:spPr/>
      <dgm:t>
        <a:bodyPr/>
        <a:lstStyle/>
        <a:p>
          <a:endParaRPr lang="zh-CN" altLang="en-US"/>
        </a:p>
      </dgm:t>
    </dgm:pt>
    <dgm:pt modelId="{A30562B6-2938-49B7-811D-08691F6A7FB4}">
      <dgm:prSet phldrT="[文本]"/>
      <dgm:spPr/>
      <dgm:t>
        <a:bodyPr/>
        <a:lstStyle/>
        <a:p>
          <a:r>
            <a:rPr lang="zh-CN" altLang="en-US" b="1" i="0" dirty="0" smtClean="0"/>
            <a:t>撰写标准</a:t>
          </a:r>
          <a:endParaRPr lang="zh-CN" altLang="en-US" b="1" i="0" dirty="0"/>
        </a:p>
      </dgm:t>
    </dgm:pt>
    <dgm:pt modelId="{BC39F9A7-F251-4590-A9E1-979B56ED6C1E}" type="parTrans" cxnId="{08140616-70D6-4BF1-A684-0492B0A7206F}">
      <dgm:prSet/>
      <dgm:spPr/>
      <dgm:t>
        <a:bodyPr/>
        <a:lstStyle/>
        <a:p>
          <a:endParaRPr lang="zh-CN" altLang="en-US"/>
        </a:p>
      </dgm:t>
    </dgm:pt>
    <dgm:pt modelId="{56B30DE4-FC2E-4FBD-A17D-CDE16F00A3C9}" type="sibTrans" cxnId="{08140616-70D6-4BF1-A684-0492B0A7206F}">
      <dgm:prSet/>
      <dgm:spPr/>
      <dgm:t>
        <a:bodyPr/>
        <a:lstStyle/>
        <a:p>
          <a:endParaRPr lang="zh-CN" altLang="en-US"/>
        </a:p>
      </dgm:t>
    </dgm:pt>
    <dgm:pt modelId="{7D8D3623-5881-4AC5-8D32-3A44576DDB86}">
      <dgm:prSet phldrT="[文本]"/>
      <dgm:spPr/>
      <dgm:t>
        <a:bodyPr/>
        <a:lstStyle/>
        <a:p>
          <a:r>
            <a:rPr lang="zh-CN" altLang="en-US" b="1" dirty="0" smtClean="0"/>
            <a:t>撰写内容</a:t>
          </a:r>
          <a:endParaRPr lang="zh-CN" altLang="en-US" b="1" dirty="0"/>
        </a:p>
      </dgm:t>
    </dgm:pt>
    <dgm:pt modelId="{49FF451E-210E-4E63-AFB2-8775C6F0B698}" type="parTrans" cxnId="{4B69278B-8071-4A85-A6F1-C6BAB8A5F1A1}">
      <dgm:prSet/>
      <dgm:spPr/>
      <dgm:t>
        <a:bodyPr/>
        <a:lstStyle/>
        <a:p>
          <a:endParaRPr lang="zh-CN" altLang="en-US"/>
        </a:p>
      </dgm:t>
    </dgm:pt>
    <dgm:pt modelId="{75E23476-008F-4A0D-936D-A5E220FA91D6}" type="sibTrans" cxnId="{4B69278B-8071-4A85-A6F1-C6BAB8A5F1A1}">
      <dgm:prSet/>
      <dgm:spPr/>
      <dgm:t>
        <a:bodyPr/>
        <a:lstStyle/>
        <a:p>
          <a:endParaRPr lang="zh-CN" altLang="en-US"/>
        </a:p>
      </dgm:t>
    </dgm:pt>
    <dgm:pt modelId="{B33B8B7D-5F66-4B27-B7E9-193291DD5EBC}">
      <dgm:prSet phldrT="[文本]"/>
      <dgm:spPr/>
      <dgm:t>
        <a:bodyPr/>
        <a:lstStyle/>
        <a:p>
          <a:r>
            <a:rPr lang="zh-CN" altLang="en-US" b="1" dirty="0" smtClean="0"/>
            <a:t>撰写类型</a:t>
          </a:r>
          <a:endParaRPr lang="zh-CN" altLang="en-US" b="1" dirty="0"/>
        </a:p>
      </dgm:t>
    </dgm:pt>
    <dgm:pt modelId="{5AF289E2-457D-4E73-8E35-972EC63A31E3}" type="sibTrans" cxnId="{AA999673-BFD4-4A12-B236-9FB68B74781A}">
      <dgm:prSet/>
      <dgm:spPr/>
      <dgm:t>
        <a:bodyPr/>
        <a:lstStyle/>
        <a:p>
          <a:endParaRPr lang="zh-CN" altLang="en-US"/>
        </a:p>
      </dgm:t>
    </dgm:pt>
    <dgm:pt modelId="{799C8F75-DD36-4A30-9EB3-7A753F23A77B}" type="parTrans" cxnId="{AA999673-BFD4-4A12-B236-9FB68B74781A}">
      <dgm:prSet/>
      <dgm:spPr/>
      <dgm:t>
        <a:bodyPr/>
        <a:lstStyle/>
        <a:p>
          <a:endParaRPr lang="zh-CN" altLang="en-US"/>
        </a:p>
      </dgm:t>
    </dgm:pt>
    <dgm:pt modelId="{D3689900-B87F-4467-98F2-75AB54EF5679}" type="pres">
      <dgm:prSet presAssocID="{863B0F42-8943-42A4-A1D4-9E8EFAC5B31A}" presName="cycleMatrixDiagram" presStyleCnt="0">
        <dgm:presLayoutVars>
          <dgm:chMax val="1"/>
          <dgm:dir/>
          <dgm:animLvl val="lvl"/>
          <dgm:resizeHandles val="exact"/>
        </dgm:presLayoutVars>
      </dgm:prSet>
      <dgm:spPr/>
      <dgm:t>
        <a:bodyPr/>
        <a:lstStyle/>
        <a:p>
          <a:endParaRPr lang="zh-CN" altLang="en-US"/>
        </a:p>
      </dgm:t>
    </dgm:pt>
    <dgm:pt modelId="{DF582C3A-621D-44BB-9336-C9FF51AC67F1}" type="pres">
      <dgm:prSet presAssocID="{863B0F42-8943-42A4-A1D4-9E8EFAC5B31A}" presName="children" presStyleCnt="0"/>
      <dgm:spPr/>
    </dgm:pt>
    <dgm:pt modelId="{F15D485B-E5A4-410A-9F1F-EA9AE501B1ED}" type="pres">
      <dgm:prSet presAssocID="{863B0F42-8943-42A4-A1D4-9E8EFAC5B31A}" presName="childPlaceholder" presStyleCnt="0"/>
      <dgm:spPr/>
    </dgm:pt>
    <dgm:pt modelId="{18A786AF-380F-43C9-9D2B-0E6ECC000DA2}" type="pres">
      <dgm:prSet presAssocID="{863B0F42-8943-42A4-A1D4-9E8EFAC5B31A}" presName="circle" presStyleCnt="0"/>
      <dgm:spPr/>
    </dgm:pt>
    <dgm:pt modelId="{37428C33-44FB-446B-8CA2-F91EBCF67C5D}" type="pres">
      <dgm:prSet presAssocID="{863B0F42-8943-42A4-A1D4-9E8EFAC5B31A}" presName="quadrant1" presStyleLbl="node1" presStyleIdx="0" presStyleCnt="4" custScaleX="72876" custScaleY="69191" custLinFactNeighborX="9390" custLinFactNeighborY="9523">
        <dgm:presLayoutVars>
          <dgm:chMax val="1"/>
          <dgm:bulletEnabled val="1"/>
        </dgm:presLayoutVars>
      </dgm:prSet>
      <dgm:spPr/>
      <dgm:t>
        <a:bodyPr/>
        <a:lstStyle/>
        <a:p>
          <a:endParaRPr lang="zh-CN" altLang="en-US"/>
        </a:p>
      </dgm:t>
    </dgm:pt>
    <dgm:pt modelId="{1D02F584-B20C-432C-AB61-EC6B984D6644}" type="pres">
      <dgm:prSet presAssocID="{863B0F42-8943-42A4-A1D4-9E8EFAC5B31A}" presName="quadrant2" presStyleLbl="node1" presStyleIdx="1" presStyleCnt="4" custScaleX="72876" custScaleY="70479" custLinFactNeighborX="-9523" custLinFactNeighborY="10167">
        <dgm:presLayoutVars>
          <dgm:chMax val="1"/>
          <dgm:bulletEnabled val="1"/>
        </dgm:presLayoutVars>
      </dgm:prSet>
      <dgm:spPr/>
      <dgm:t>
        <a:bodyPr/>
        <a:lstStyle/>
        <a:p>
          <a:endParaRPr lang="zh-CN" altLang="en-US"/>
        </a:p>
      </dgm:t>
    </dgm:pt>
    <dgm:pt modelId="{9E5AA7F6-75E4-46B3-BCF2-231B7E97E600}" type="pres">
      <dgm:prSet presAssocID="{863B0F42-8943-42A4-A1D4-9E8EFAC5B31A}" presName="quadrant3" presStyleLbl="node1" presStyleIdx="2" presStyleCnt="4" custScaleX="73142" custScaleY="75273" custLinFactNeighborX="-9390" custLinFactNeighborY="-12697">
        <dgm:presLayoutVars>
          <dgm:chMax val="1"/>
          <dgm:bulletEnabled val="1"/>
        </dgm:presLayoutVars>
      </dgm:prSet>
      <dgm:spPr/>
      <dgm:t>
        <a:bodyPr/>
        <a:lstStyle/>
        <a:p>
          <a:endParaRPr lang="zh-CN" altLang="en-US"/>
        </a:p>
      </dgm:t>
    </dgm:pt>
    <dgm:pt modelId="{4D92A39B-5ECB-4E1B-AE41-E78341FDE766}" type="pres">
      <dgm:prSet presAssocID="{863B0F42-8943-42A4-A1D4-9E8EFAC5B31A}" presName="quadrant4" presStyleLbl="node1" presStyleIdx="3" presStyleCnt="4" custScaleX="73142" custScaleY="77093" custLinFactNeighborX="9390" custLinFactNeighborY="-11787">
        <dgm:presLayoutVars>
          <dgm:chMax val="1"/>
          <dgm:bulletEnabled val="1"/>
        </dgm:presLayoutVars>
      </dgm:prSet>
      <dgm:spPr/>
      <dgm:t>
        <a:bodyPr/>
        <a:lstStyle/>
        <a:p>
          <a:endParaRPr lang="zh-CN" altLang="en-US"/>
        </a:p>
      </dgm:t>
    </dgm:pt>
    <dgm:pt modelId="{DAE0FFA9-A644-46E3-810B-3D522AB85D8D}" type="pres">
      <dgm:prSet presAssocID="{863B0F42-8943-42A4-A1D4-9E8EFAC5B31A}" presName="quadrantPlaceholder" presStyleCnt="0"/>
      <dgm:spPr/>
    </dgm:pt>
    <dgm:pt modelId="{4F63F052-A6B1-42DC-B2E1-9D7611465D74}" type="pres">
      <dgm:prSet presAssocID="{863B0F42-8943-42A4-A1D4-9E8EFAC5B31A}" presName="center1" presStyleLbl="fgShp" presStyleIdx="0" presStyleCnt="2"/>
      <dgm:spPr/>
    </dgm:pt>
    <dgm:pt modelId="{04D4844E-CF72-42E1-A4EC-0A0E6CD9CDB7}" type="pres">
      <dgm:prSet presAssocID="{863B0F42-8943-42A4-A1D4-9E8EFAC5B31A}" presName="center2" presStyleLbl="fgShp" presStyleIdx="1" presStyleCnt="2"/>
      <dgm:spPr/>
    </dgm:pt>
  </dgm:ptLst>
  <dgm:cxnLst>
    <dgm:cxn modelId="{AA999673-BFD4-4A12-B236-9FB68B74781A}" srcId="{863B0F42-8943-42A4-A1D4-9E8EFAC5B31A}" destId="{B33B8B7D-5F66-4B27-B7E9-193291DD5EBC}" srcOrd="2" destOrd="0" parTransId="{799C8F75-DD36-4A30-9EB3-7A753F23A77B}" sibTransId="{5AF289E2-457D-4E73-8E35-972EC63A31E3}"/>
    <dgm:cxn modelId="{5C496E02-DB82-4D1D-8A3C-712B8A7EFB26}" type="presOf" srcId="{566B1A53-325F-42F0-9F25-6B81BF4D52F2}" destId="{37428C33-44FB-446B-8CA2-F91EBCF67C5D}" srcOrd="0" destOrd="0" presId="urn:microsoft.com/office/officeart/2005/8/layout/cycle4"/>
    <dgm:cxn modelId="{000BEFCA-1C8C-4CD4-84F0-3E293CBF97F2}" type="presOf" srcId="{B33B8B7D-5F66-4B27-B7E9-193291DD5EBC}" destId="{9E5AA7F6-75E4-46B3-BCF2-231B7E97E600}" srcOrd="0" destOrd="0" presId="urn:microsoft.com/office/officeart/2005/8/layout/cycle4"/>
    <dgm:cxn modelId="{4B69278B-8071-4A85-A6F1-C6BAB8A5F1A1}" srcId="{863B0F42-8943-42A4-A1D4-9E8EFAC5B31A}" destId="{7D8D3623-5881-4AC5-8D32-3A44576DDB86}" srcOrd="3" destOrd="0" parTransId="{49FF451E-210E-4E63-AFB2-8775C6F0B698}" sibTransId="{75E23476-008F-4A0D-936D-A5E220FA91D6}"/>
    <dgm:cxn modelId="{98F29F0D-ABC8-477F-B5F4-EB09E4A03AF0}" type="presOf" srcId="{7D8D3623-5881-4AC5-8D32-3A44576DDB86}" destId="{4D92A39B-5ECB-4E1B-AE41-E78341FDE766}" srcOrd="0" destOrd="0" presId="urn:microsoft.com/office/officeart/2005/8/layout/cycle4"/>
    <dgm:cxn modelId="{7A3A8506-812B-4290-8D72-B71A46B0BFE6}" srcId="{863B0F42-8943-42A4-A1D4-9E8EFAC5B31A}" destId="{566B1A53-325F-42F0-9F25-6B81BF4D52F2}" srcOrd="0" destOrd="0" parTransId="{09362B1F-7F5B-4644-A09C-D71C756F60EF}" sibTransId="{2977DE10-0005-42E9-B191-C32D78890C3D}"/>
    <dgm:cxn modelId="{5F845986-7E15-4AEC-869E-7CEB4E77830E}" type="presOf" srcId="{863B0F42-8943-42A4-A1D4-9E8EFAC5B31A}" destId="{D3689900-B87F-4467-98F2-75AB54EF5679}" srcOrd="0" destOrd="0" presId="urn:microsoft.com/office/officeart/2005/8/layout/cycle4"/>
    <dgm:cxn modelId="{A4EDAC47-7B36-4F6B-99E0-A4E81C9606C0}" type="presOf" srcId="{A30562B6-2938-49B7-811D-08691F6A7FB4}" destId="{1D02F584-B20C-432C-AB61-EC6B984D6644}" srcOrd="0" destOrd="0" presId="urn:microsoft.com/office/officeart/2005/8/layout/cycle4"/>
    <dgm:cxn modelId="{08140616-70D6-4BF1-A684-0492B0A7206F}" srcId="{863B0F42-8943-42A4-A1D4-9E8EFAC5B31A}" destId="{A30562B6-2938-49B7-811D-08691F6A7FB4}" srcOrd="1" destOrd="0" parTransId="{BC39F9A7-F251-4590-A9E1-979B56ED6C1E}" sibTransId="{56B30DE4-FC2E-4FBD-A17D-CDE16F00A3C9}"/>
    <dgm:cxn modelId="{095FF51C-B666-419B-8B88-F37268360497}" type="presParOf" srcId="{D3689900-B87F-4467-98F2-75AB54EF5679}" destId="{DF582C3A-621D-44BB-9336-C9FF51AC67F1}" srcOrd="0" destOrd="0" presId="urn:microsoft.com/office/officeart/2005/8/layout/cycle4"/>
    <dgm:cxn modelId="{0977AF4B-A70B-4ECF-99FB-898EDD3A2CB8}" type="presParOf" srcId="{DF582C3A-621D-44BB-9336-C9FF51AC67F1}" destId="{F15D485B-E5A4-410A-9F1F-EA9AE501B1ED}" srcOrd="0" destOrd="0" presId="urn:microsoft.com/office/officeart/2005/8/layout/cycle4"/>
    <dgm:cxn modelId="{67964051-5896-4068-BF27-595EC04A73D4}" type="presParOf" srcId="{D3689900-B87F-4467-98F2-75AB54EF5679}" destId="{18A786AF-380F-43C9-9D2B-0E6ECC000DA2}" srcOrd="1" destOrd="0" presId="urn:microsoft.com/office/officeart/2005/8/layout/cycle4"/>
    <dgm:cxn modelId="{C8830442-4C72-4774-AE6D-5D31E2AE0CF2}" type="presParOf" srcId="{18A786AF-380F-43C9-9D2B-0E6ECC000DA2}" destId="{37428C33-44FB-446B-8CA2-F91EBCF67C5D}" srcOrd="0" destOrd="0" presId="urn:microsoft.com/office/officeart/2005/8/layout/cycle4"/>
    <dgm:cxn modelId="{ABE63661-F9C4-4ECF-89FB-83E1C91DE25E}" type="presParOf" srcId="{18A786AF-380F-43C9-9D2B-0E6ECC000DA2}" destId="{1D02F584-B20C-432C-AB61-EC6B984D6644}" srcOrd="1" destOrd="0" presId="urn:microsoft.com/office/officeart/2005/8/layout/cycle4"/>
    <dgm:cxn modelId="{C6AAEA21-B584-47CE-A4B0-B823D21B5BA5}" type="presParOf" srcId="{18A786AF-380F-43C9-9D2B-0E6ECC000DA2}" destId="{9E5AA7F6-75E4-46B3-BCF2-231B7E97E600}" srcOrd="2" destOrd="0" presId="urn:microsoft.com/office/officeart/2005/8/layout/cycle4"/>
    <dgm:cxn modelId="{D1A2184C-8D00-4D30-99DC-CECFCA92FD18}" type="presParOf" srcId="{18A786AF-380F-43C9-9D2B-0E6ECC000DA2}" destId="{4D92A39B-5ECB-4E1B-AE41-E78341FDE766}" srcOrd="3" destOrd="0" presId="urn:microsoft.com/office/officeart/2005/8/layout/cycle4"/>
    <dgm:cxn modelId="{74CE5444-F812-40CC-B217-439D10582C08}" type="presParOf" srcId="{18A786AF-380F-43C9-9D2B-0E6ECC000DA2}" destId="{DAE0FFA9-A644-46E3-810B-3D522AB85D8D}" srcOrd="4" destOrd="0" presId="urn:microsoft.com/office/officeart/2005/8/layout/cycle4"/>
    <dgm:cxn modelId="{6673CD86-17F4-487B-9CD7-481CEA11C7EA}" type="presParOf" srcId="{D3689900-B87F-4467-98F2-75AB54EF5679}" destId="{4F63F052-A6B1-42DC-B2E1-9D7611465D74}" srcOrd="2" destOrd="0" presId="urn:microsoft.com/office/officeart/2005/8/layout/cycle4"/>
    <dgm:cxn modelId="{3BAB1420-AE48-4F13-9E54-2A35BC064A11}" type="presParOf" srcId="{D3689900-B87F-4467-98F2-75AB54EF5679}" destId="{04D4844E-CF72-42E1-A4EC-0A0E6CD9CDB7}" srcOrd="3" destOrd="0" presId="urn:microsoft.com/office/officeart/2005/8/layout/cycle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A18F1-CDB5-4577-A4E3-1F3DEF18E3E8}"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zh-CN" altLang="en-US"/>
        </a:p>
      </dgm:t>
    </dgm:pt>
    <dgm:pt modelId="{E6D0586D-7801-4C8C-8DB0-F1394508771B}">
      <dgm:prSet phldrT="[文本]">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US" altLang="zh-CN" dirty="0" smtClean="0"/>
            <a:t>  </a:t>
          </a:r>
          <a:r>
            <a:rPr lang="zh-CN" altLang="en-US" dirty="0" smtClean="0">
              <a:solidFill>
                <a:schemeClr val="tx1"/>
              </a:solidFill>
            </a:rPr>
            <a:t>正文部分</a:t>
          </a:r>
          <a:endParaRPr lang="zh-CN" altLang="en-US" dirty="0">
            <a:solidFill>
              <a:schemeClr val="tx1"/>
            </a:solidFill>
          </a:endParaRPr>
        </a:p>
      </dgm:t>
    </dgm:pt>
    <dgm:pt modelId="{857977DA-3615-4270-94D9-6B7B52770D59}" type="sibTrans" cxnId="{81B64B57-3828-4A18-B759-EE85CDCE8C70}">
      <dgm:prSet/>
      <dgm:spPr/>
      <dgm:t>
        <a:bodyPr/>
        <a:lstStyle/>
        <a:p>
          <a:endParaRPr lang="zh-CN" altLang="en-US"/>
        </a:p>
      </dgm:t>
    </dgm:pt>
    <dgm:pt modelId="{3923F5AE-D2FB-4330-A997-1D75E9E37F3D}" type="parTrans" cxnId="{81B64B57-3828-4A18-B759-EE85CDCE8C70}">
      <dgm:prSet/>
      <dgm:spPr/>
      <dgm:t>
        <a:bodyPr/>
        <a:lstStyle/>
        <a:p>
          <a:endParaRPr lang="zh-CN" altLang="en-US"/>
        </a:p>
      </dgm:t>
    </dgm:pt>
    <dgm:pt modelId="{45A93380-10E3-4B1E-BACC-BEC8713DC14B}">
      <dgm:prSet phldrT="[文本]">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zh-CN" altLang="en-US" dirty="0" smtClean="0">
              <a:solidFill>
                <a:schemeClr val="tx1"/>
              </a:solidFill>
            </a:rPr>
            <a:t>前置部分</a:t>
          </a:r>
          <a:endParaRPr lang="zh-CN" altLang="en-US" dirty="0">
            <a:solidFill>
              <a:schemeClr val="tx1"/>
            </a:solidFill>
          </a:endParaRPr>
        </a:p>
      </dgm:t>
    </dgm:pt>
    <dgm:pt modelId="{F36B86DC-7581-4053-8596-FFBD438B3D74}" type="parTrans" cxnId="{4BAC737A-3AC9-4B66-8061-FC102332F763}">
      <dgm:prSet/>
      <dgm:spPr/>
      <dgm:t>
        <a:bodyPr/>
        <a:lstStyle/>
        <a:p>
          <a:endParaRPr lang="zh-CN" altLang="en-US"/>
        </a:p>
      </dgm:t>
    </dgm:pt>
    <dgm:pt modelId="{6B3579F1-20B0-4BEF-A612-4A199BB96BD2}" type="sibTrans" cxnId="{4BAC737A-3AC9-4B66-8061-FC102332F763}">
      <dgm:prSet/>
      <dgm:spPr/>
      <dgm:t>
        <a:bodyPr/>
        <a:lstStyle/>
        <a:p>
          <a:endParaRPr lang="zh-CN" altLang="en-US"/>
        </a:p>
      </dgm:t>
    </dgm:pt>
    <dgm:pt modelId="{A380A21B-5843-4E23-813E-02F33C93AC72}">
      <dgm:prSet phldrT="[文本]">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US" altLang="zh-CN" dirty="0" smtClean="0"/>
            <a:t>  </a:t>
          </a:r>
          <a:r>
            <a:rPr lang="zh-CN" altLang="en-US" dirty="0" smtClean="0">
              <a:solidFill>
                <a:schemeClr val="tx1"/>
              </a:solidFill>
            </a:rPr>
            <a:t>结尾部分</a:t>
          </a:r>
          <a:endParaRPr lang="zh-CN" altLang="en-US" dirty="0">
            <a:solidFill>
              <a:schemeClr val="tx1"/>
            </a:solidFill>
          </a:endParaRPr>
        </a:p>
      </dgm:t>
    </dgm:pt>
    <dgm:pt modelId="{8AC5E420-CE5E-44B7-B7F8-587E77353736}" type="parTrans" cxnId="{CAC127C6-7C8B-4D1A-931F-F573F6D53097}">
      <dgm:prSet/>
      <dgm:spPr/>
      <dgm:t>
        <a:bodyPr/>
        <a:lstStyle/>
        <a:p>
          <a:endParaRPr lang="zh-CN" altLang="en-US"/>
        </a:p>
      </dgm:t>
    </dgm:pt>
    <dgm:pt modelId="{B6A699FF-9F75-4D52-A6B5-4EEF0E880673}" type="sibTrans" cxnId="{CAC127C6-7C8B-4D1A-931F-F573F6D53097}">
      <dgm:prSet/>
      <dgm:spPr/>
      <dgm:t>
        <a:bodyPr/>
        <a:lstStyle/>
        <a:p>
          <a:endParaRPr lang="zh-CN" altLang="en-US"/>
        </a:p>
      </dgm:t>
    </dgm:pt>
    <dgm:pt modelId="{081AFBA1-C7E6-4E70-AEED-5DFD50E1AE48}">
      <dgm:prSet phldrT="[文本]"/>
      <dgm:spPr/>
      <dgm:t>
        <a:bodyPr/>
        <a:lstStyle/>
        <a:p>
          <a:r>
            <a:rPr lang="zh-CN" altLang="en-US" b="1" dirty="0" smtClean="0">
              <a:solidFill>
                <a:srgbClr val="FF0000"/>
              </a:solidFill>
            </a:rPr>
            <a:t>封面</a:t>
          </a:r>
          <a:endParaRPr lang="zh-CN" altLang="en-US" b="1" dirty="0">
            <a:solidFill>
              <a:srgbClr val="FF0000"/>
            </a:solidFill>
          </a:endParaRPr>
        </a:p>
      </dgm:t>
    </dgm:pt>
    <dgm:pt modelId="{849CDEE2-5F4B-4D27-8D2C-9E38637173C0}" type="parTrans" cxnId="{9141AD4B-98B6-460F-A922-F8C128FBAA27}">
      <dgm:prSet/>
      <dgm:spPr/>
      <dgm:t>
        <a:bodyPr/>
        <a:lstStyle/>
        <a:p>
          <a:endParaRPr lang="zh-CN" altLang="en-US"/>
        </a:p>
      </dgm:t>
    </dgm:pt>
    <dgm:pt modelId="{638911A3-6CDE-4FB4-AA45-1CDA4D16E636}" type="sibTrans" cxnId="{9141AD4B-98B6-460F-A922-F8C128FBAA27}">
      <dgm:prSet/>
      <dgm:spPr/>
      <dgm:t>
        <a:bodyPr/>
        <a:lstStyle/>
        <a:p>
          <a:endParaRPr lang="zh-CN" altLang="en-US"/>
        </a:p>
      </dgm:t>
    </dgm:pt>
    <dgm:pt modelId="{25564847-118C-4A96-B3DE-303CBA364EA0}">
      <dgm:prSet phldrT="[文本]"/>
      <dgm:spPr/>
      <dgm:t>
        <a:bodyPr/>
        <a:lstStyle/>
        <a:p>
          <a:r>
            <a:rPr lang="zh-CN" altLang="en-US" b="1" dirty="0" smtClean="0"/>
            <a:t>题名页</a:t>
          </a:r>
          <a:endParaRPr lang="zh-CN" altLang="en-US" b="1" dirty="0"/>
        </a:p>
      </dgm:t>
    </dgm:pt>
    <dgm:pt modelId="{D885F839-6ECD-4E56-A308-72C9124D8059}" type="parTrans" cxnId="{46D8DA97-04F9-4413-B632-21B4711B0B9D}">
      <dgm:prSet/>
      <dgm:spPr/>
      <dgm:t>
        <a:bodyPr/>
        <a:lstStyle/>
        <a:p>
          <a:endParaRPr lang="zh-CN" altLang="en-US"/>
        </a:p>
      </dgm:t>
    </dgm:pt>
    <dgm:pt modelId="{0711A0E3-6A6F-49C3-A9EB-CB42088EBC5E}" type="sibTrans" cxnId="{46D8DA97-04F9-4413-B632-21B4711B0B9D}">
      <dgm:prSet/>
      <dgm:spPr/>
      <dgm:t>
        <a:bodyPr/>
        <a:lstStyle/>
        <a:p>
          <a:endParaRPr lang="zh-CN" altLang="en-US"/>
        </a:p>
      </dgm:t>
    </dgm:pt>
    <dgm:pt modelId="{2DC134C1-145C-4DDD-9851-D2BF37F848B5}">
      <dgm:prSet phldrT="[文本]"/>
      <dgm:spPr/>
      <dgm:t>
        <a:bodyPr/>
        <a:lstStyle/>
        <a:p>
          <a:r>
            <a:rPr lang="zh-CN" altLang="en-US" b="1" dirty="0" smtClean="0">
              <a:solidFill>
                <a:srgbClr val="FF0000"/>
              </a:solidFill>
            </a:rPr>
            <a:t>辑要页（信息表）</a:t>
          </a:r>
          <a:endParaRPr lang="zh-CN" altLang="en-US" b="1" dirty="0">
            <a:solidFill>
              <a:srgbClr val="FF0000"/>
            </a:solidFill>
          </a:endParaRPr>
        </a:p>
      </dgm:t>
    </dgm:pt>
    <dgm:pt modelId="{8BC53DD9-BEF8-4E88-A8FF-8A9B18D01EAE}" type="parTrans" cxnId="{4EA7E65E-B0C1-4091-8FC2-47E6D6CB24B5}">
      <dgm:prSet/>
      <dgm:spPr/>
      <dgm:t>
        <a:bodyPr/>
        <a:lstStyle/>
        <a:p>
          <a:endParaRPr lang="zh-CN" altLang="en-US"/>
        </a:p>
      </dgm:t>
    </dgm:pt>
    <dgm:pt modelId="{0ED43FC1-69E4-4475-B36F-0CE8635B7404}" type="sibTrans" cxnId="{4EA7E65E-B0C1-4091-8FC2-47E6D6CB24B5}">
      <dgm:prSet/>
      <dgm:spPr/>
      <dgm:t>
        <a:bodyPr/>
        <a:lstStyle/>
        <a:p>
          <a:endParaRPr lang="zh-CN" altLang="en-US"/>
        </a:p>
      </dgm:t>
    </dgm:pt>
    <dgm:pt modelId="{13E1ED71-D7B7-4758-8A1B-240CAD01648E}">
      <dgm:prSet phldrT="[文本]"/>
      <dgm:spPr/>
      <dgm:t>
        <a:bodyPr/>
        <a:lstStyle/>
        <a:p>
          <a:r>
            <a:rPr lang="zh-CN" altLang="en-US" b="1" dirty="0" smtClean="0"/>
            <a:t>序或前言</a:t>
          </a:r>
          <a:endParaRPr lang="zh-CN" altLang="en-US" b="1" dirty="0"/>
        </a:p>
      </dgm:t>
    </dgm:pt>
    <dgm:pt modelId="{4A1679FE-A1BC-4841-BF9A-A4E19DF72C7E}" type="parTrans" cxnId="{A85F12EF-2A2A-4C6F-9BF8-36B364DE9E38}">
      <dgm:prSet/>
      <dgm:spPr/>
      <dgm:t>
        <a:bodyPr/>
        <a:lstStyle/>
        <a:p>
          <a:endParaRPr lang="zh-CN" altLang="en-US"/>
        </a:p>
      </dgm:t>
    </dgm:pt>
    <dgm:pt modelId="{D8BD6C50-3C97-452C-852F-F1A15E0B1107}" type="sibTrans" cxnId="{A85F12EF-2A2A-4C6F-9BF8-36B364DE9E38}">
      <dgm:prSet/>
      <dgm:spPr/>
      <dgm:t>
        <a:bodyPr/>
        <a:lstStyle/>
        <a:p>
          <a:endParaRPr lang="zh-CN" altLang="en-US"/>
        </a:p>
      </dgm:t>
    </dgm:pt>
    <dgm:pt modelId="{01EE4941-0C84-4D45-9365-E900D7283E3B}">
      <dgm:prSet phldrT="[文本]"/>
      <dgm:spPr/>
      <dgm:t>
        <a:bodyPr/>
        <a:lstStyle/>
        <a:p>
          <a:r>
            <a:rPr lang="zh-CN" altLang="en-US" b="1" dirty="0" smtClean="0"/>
            <a:t>致谢</a:t>
          </a:r>
          <a:endParaRPr lang="zh-CN" altLang="en-US" b="1" dirty="0"/>
        </a:p>
      </dgm:t>
    </dgm:pt>
    <dgm:pt modelId="{75093E2A-19B3-4B10-92DD-ED319FB7931C}" type="parTrans" cxnId="{D062BC44-5A0A-4015-9155-A52287666574}">
      <dgm:prSet/>
      <dgm:spPr/>
      <dgm:t>
        <a:bodyPr/>
        <a:lstStyle/>
        <a:p>
          <a:endParaRPr lang="zh-CN" altLang="en-US"/>
        </a:p>
      </dgm:t>
    </dgm:pt>
    <dgm:pt modelId="{C11E8847-8C76-431C-ADE0-0F306439262D}" type="sibTrans" cxnId="{D062BC44-5A0A-4015-9155-A52287666574}">
      <dgm:prSet/>
      <dgm:spPr/>
      <dgm:t>
        <a:bodyPr/>
        <a:lstStyle/>
        <a:p>
          <a:endParaRPr lang="zh-CN" altLang="en-US"/>
        </a:p>
      </dgm:t>
    </dgm:pt>
    <dgm:pt modelId="{E679BCFE-357D-48D2-8838-4B99A78C2FC7}">
      <dgm:prSet phldrT="[文本]"/>
      <dgm:spPr/>
      <dgm:t>
        <a:bodyPr/>
        <a:lstStyle/>
        <a:p>
          <a:r>
            <a:rPr lang="zh-CN" altLang="en-US" b="1" dirty="0" smtClean="0"/>
            <a:t>摘要</a:t>
          </a:r>
          <a:endParaRPr lang="zh-CN" altLang="en-US" b="1" dirty="0"/>
        </a:p>
      </dgm:t>
    </dgm:pt>
    <dgm:pt modelId="{6EB1938F-0EC4-40CA-BE3A-B32A66A433E1}" type="parTrans" cxnId="{385997DE-F726-40CA-A5B8-319F30AD729D}">
      <dgm:prSet/>
      <dgm:spPr/>
      <dgm:t>
        <a:bodyPr/>
        <a:lstStyle/>
        <a:p>
          <a:endParaRPr lang="zh-CN" altLang="en-US"/>
        </a:p>
      </dgm:t>
    </dgm:pt>
    <dgm:pt modelId="{44584987-7F92-4D70-849C-156C3EAE6E0E}" type="sibTrans" cxnId="{385997DE-F726-40CA-A5B8-319F30AD729D}">
      <dgm:prSet/>
      <dgm:spPr/>
      <dgm:t>
        <a:bodyPr/>
        <a:lstStyle/>
        <a:p>
          <a:endParaRPr lang="zh-CN" altLang="en-US"/>
        </a:p>
      </dgm:t>
    </dgm:pt>
    <dgm:pt modelId="{40618BB1-BA56-43CB-9B27-9981B4BA1A81}">
      <dgm:prSet phldrT="[文本]"/>
      <dgm:spPr/>
      <dgm:t>
        <a:bodyPr/>
        <a:lstStyle/>
        <a:p>
          <a:r>
            <a:rPr lang="zh-CN" altLang="en-US" b="1" dirty="0" smtClean="0">
              <a:solidFill>
                <a:srgbClr val="FF0000"/>
              </a:solidFill>
            </a:rPr>
            <a:t>目录</a:t>
          </a:r>
          <a:endParaRPr lang="zh-CN" altLang="en-US" b="1" dirty="0">
            <a:solidFill>
              <a:srgbClr val="FF0000"/>
            </a:solidFill>
          </a:endParaRPr>
        </a:p>
      </dgm:t>
    </dgm:pt>
    <dgm:pt modelId="{2436B59D-F256-41C5-9D95-F1CFA61407E1}" type="parTrans" cxnId="{48492F84-F18E-4B2C-86AF-19BF0B89A846}">
      <dgm:prSet/>
      <dgm:spPr/>
      <dgm:t>
        <a:bodyPr/>
        <a:lstStyle/>
        <a:p>
          <a:endParaRPr lang="zh-CN" altLang="en-US"/>
        </a:p>
      </dgm:t>
    </dgm:pt>
    <dgm:pt modelId="{E5699897-C054-4F52-AEBB-BD1E7DD06A70}" type="sibTrans" cxnId="{48492F84-F18E-4B2C-86AF-19BF0B89A846}">
      <dgm:prSet/>
      <dgm:spPr/>
      <dgm:t>
        <a:bodyPr/>
        <a:lstStyle/>
        <a:p>
          <a:endParaRPr lang="zh-CN" altLang="en-US"/>
        </a:p>
      </dgm:t>
    </dgm:pt>
    <dgm:pt modelId="{0EFF0DA1-B917-434F-91CF-562093624EFB}">
      <dgm:prSet phldrT="[文本]"/>
      <dgm:spPr/>
      <dgm:t>
        <a:bodyPr/>
        <a:lstStyle/>
        <a:p>
          <a:r>
            <a:rPr lang="zh-CN" altLang="en-US" b="1" dirty="0" smtClean="0">
              <a:solidFill>
                <a:srgbClr val="FF0000"/>
              </a:solidFill>
            </a:rPr>
            <a:t>插图和附表清单</a:t>
          </a:r>
          <a:endParaRPr lang="zh-CN" altLang="en-US" b="1" dirty="0">
            <a:solidFill>
              <a:srgbClr val="FF0000"/>
            </a:solidFill>
          </a:endParaRPr>
        </a:p>
      </dgm:t>
    </dgm:pt>
    <dgm:pt modelId="{48001976-29CF-46C4-BB8A-877223125D5D}" type="parTrans" cxnId="{36D2A5A6-112D-4060-BC22-33F499005C6E}">
      <dgm:prSet/>
      <dgm:spPr/>
      <dgm:t>
        <a:bodyPr/>
        <a:lstStyle/>
        <a:p>
          <a:endParaRPr lang="zh-CN" altLang="en-US"/>
        </a:p>
      </dgm:t>
    </dgm:pt>
    <dgm:pt modelId="{5F0D92A3-2A7D-481E-9EF5-3169A4D77A11}" type="sibTrans" cxnId="{36D2A5A6-112D-4060-BC22-33F499005C6E}">
      <dgm:prSet/>
      <dgm:spPr/>
      <dgm:t>
        <a:bodyPr/>
        <a:lstStyle/>
        <a:p>
          <a:endParaRPr lang="zh-CN" altLang="en-US"/>
        </a:p>
      </dgm:t>
    </dgm:pt>
    <dgm:pt modelId="{AB5D9917-CD7D-47A5-9EE1-6DA72DB4706D}">
      <dgm:prSet phldrT="[文本]"/>
      <dgm:spPr/>
      <dgm:t>
        <a:bodyPr/>
        <a:lstStyle/>
        <a:p>
          <a:r>
            <a:rPr lang="zh-CN" altLang="en-US" b="1" dirty="0" smtClean="0"/>
            <a:t>符号和缩略语说明</a:t>
          </a:r>
          <a:endParaRPr lang="zh-CN" altLang="en-US" b="1" dirty="0"/>
        </a:p>
      </dgm:t>
    </dgm:pt>
    <dgm:pt modelId="{79B932F5-6699-4A0C-9067-EC6949A2C59A}" type="parTrans" cxnId="{C115BCF4-EF67-4404-892F-9FC9E691AAA9}">
      <dgm:prSet/>
      <dgm:spPr/>
      <dgm:t>
        <a:bodyPr/>
        <a:lstStyle/>
        <a:p>
          <a:endParaRPr lang="zh-CN" altLang="en-US"/>
        </a:p>
      </dgm:t>
    </dgm:pt>
    <dgm:pt modelId="{8097D7C9-42A9-48E3-AE9F-54FB39279A75}" type="sibTrans" cxnId="{C115BCF4-EF67-4404-892F-9FC9E691AAA9}">
      <dgm:prSet/>
      <dgm:spPr/>
      <dgm:t>
        <a:bodyPr/>
        <a:lstStyle/>
        <a:p>
          <a:endParaRPr lang="zh-CN" altLang="en-US"/>
        </a:p>
      </dgm:t>
    </dgm:pt>
    <dgm:pt modelId="{02F6FD97-2BCE-43A4-B52A-F6AF44837DA5}">
      <dgm:prSet phldrT="[文本]"/>
      <dgm:spPr/>
      <dgm:t>
        <a:bodyPr/>
        <a:lstStyle/>
        <a:p>
          <a:r>
            <a:rPr lang="zh-CN" altLang="en-US" b="1" dirty="0" smtClean="0">
              <a:solidFill>
                <a:srgbClr val="FF0000"/>
              </a:solidFill>
            </a:rPr>
            <a:t>主体部分</a:t>
          </a:r>
          <a:endParaRPr lang="zh-CN" altLang="en-US" b="1" dirty="0">
            <a:solidFill>
              <a:srgbClr val="FF0000"/>
            </a:solidFill>
          </a:endParaRPr>
        </a:p>
      </dgm:t>
    </dgm:pt>
    <dgm:pt modelId="{EC6CF8F8-94D1-4720-9831-E7AFCB7639B6}" type="parTrans" cxnId="{EC6A09A1-0221-4842-A2F5-A9CBDE96BE15}">
      <dgm:prSet/>
      <dgm:spPr/>
      <dgm:t>
        <a:bodyPr/>
        <a:lstStyle/>
        <a:p>
          <a:endParaRPr lang="zh-CN" altLang="en-US"/>
        </a:p>
      </dgm:t>
    </dgm:pt>
    <dgm:pt modelId="{CA147AB0-7AB1-4C96-9EA0-6655CEAB5979}" type="sibTrans" cxnId="{EC6A09A1-0221-4842-A2F5-A9CBDE96BE15}">
      <dgm:prSet/>
      <dgm:spPr/>
      <dgm:t>
        <a:bodyPr/>
        <a:lstStyle/>
        <a:p>
          <a:endParaRPr lang="zh-CN" altLang="en-US"/>
        </a:p>
      </dgm:t>
    </dgm:pt>
    <dgm:pt modelId="{71E4A0AD-61AD-447F-B04C-0F6E54F9C82C}">
      <dgm:prSet phldrT="[文本]"/>
      <dgm:spPr/>
      <dgm:t>
        <a:bodyPr/>
        <a:lstStyle/>
        <a:p>
          <a:r>
            <a:rPr lang="zh-CN" altLang="en-US" b="1" dirty="0" smtClean="0">
              <a:solidFill>
                <a:srgbClr val="FF0000"/>
              </a:solidFill>
            </a:rPr>
            <a:t>引言部分</a:t>
          </a:r>
          <a:endParaRPr lang="zh-CN" altLang="en-US" b="1" dirty="0">
            <a:solidFill>
              <a:srgbClr val="FF0000"/>
            </a:solidFill>
          </a:endParaRPr>
        </a:p>
      </dgm:t>
    </dgm:pt>
    <dgm:pt modelId="{929BDAE0-1D39-48BB-A7D3-3AF5A9EDAB04}" type="parTrans" cxnId="{34B039AF-B414-4C13-9ABB-6D1943966171}">
      <dgm:prSet/>
      <dgm:spPr/>
      <dgm:t>
        <a:bodyPr/>
        <a:lstStyle/>
        <a:p>
          <a:endParaRPr lang="zh-CN" altLang="en-US"/>
        </a:p>
      </dgm:t>
    </dgm:pt>
    <dgm:pt modelId="{06909D7A-0F2F-4902-BA03-62A35D9C4217}" type="sibTrans" cxnId="{34B039AF-B414-4C13-9ABB-6D1943966171}">
      <dgm:prSet/>
      <dgm:spPr/>
      <dgm:t>
        <a:bodyPr/>
        <a:lstStyle/>
        <a:p>
          <a:endParaRPr lang="zh-CN" altLang="en-US"/>
        </a:p>
      </dgm:t>
    </dgm:pt>
    <dgm:pt modelId="{0442B5AE-0AE4-4AB7-886F-03BA314A0548}">
      <dgm:prSet phldrT="[文本]"/>
      <dgm:spPr/>
      <dgm:t>
        <a:bodyPr/>
        <a:lstStyle/>
        <a:p>
          <a:r>
            <a:rPr lang="zh-CN" altLang="en-US" b="1" dirty="0" smtClean="0">
              <a:solidFill>
                <a:srgbClr val="FF0000"/>
              </a:solidFill>
            </a:rPr>
            <a:t>结论部分</a:t>
          </a:r>
          <a:endParaRPr lang="zh-CN" altLang="en-US" b="1" dirty="0">
            <a:solidFill>
              <a:srgbClr val="FF0000"/>
            </a:solidFill>
          </a:endParaRPr>
        </a:p>
      </dgm:t>
    </dgm:pt>
    <dgm:pt modelId="{6489A0E6-3026-4AD2-83FD-185ECC815722}" type="parTrans" cxnId="{1B2721B8-994B-4E15-997F-4B277951B94A}">
      <dgm:prSet/>
      <dgm:spPr/>
      <dgm:t>
        <a:bodyPr/>
        <a:lstStyle/>
        <a:p>
          <a:endParaRPr lang="zh-CN" altLang="en-US"/>
        </a:p>
      </dgm:t>
    </dgm:pt>
    <dgm:pt modelId="{9BA8A02E-BDC0-4E3D-843A-AB3256A1C61E}" type="sibTrans" cxnId="{1B2721B8-994B-4E15-997F-4B277951B94A}">
      <dgm:prSet/>
      <dgm:spPr/>
      <dgm:t>
        <a:bodyPr/>
        <a:lstStyle/>
        <a:p>
          <a:endParaRPr lang="zh-CN" altLang="en-US"/>
        </a:p>
      </dgm:t>
    </dgm:pt>
    <dgm:pt modelId="{5EFFFB02-09CF-45FA-B0DF-A11733B00F49}">
      <dgm:prSet phldrT="[文本]"/>
      <dgm:spPr/>
      <dgm:t>
        <a:bodyPr/>
        <a:lstStyle/>
        <a:p>
          <a:r>
            <a:rPr lang="zh-CN" altLang="en-US" b="1" dirty="0" smtClean="0"/>
            <a:t>建议部分</a:t>
          </a:r>
          <a:endParaRPr lang="zh-CN" altLang="en-US" b="1" dirty="0"/>
        </a:p>
      </dgm:t>
    </dgm:pt>
    <dgm:pt modelId="{4151AB6F-DA24-43CF-93DC-E013641E8A8A}" type="parTrans" cxnId="{96EC6F1E-B015-47A3-A2F3-84C767BA0E05}">
      <dgm:prSet/>
      <dgm:spPr/>
      <dgm:t>
        <a:bodyPr/>
        <a:lstStyle/>
        <a:p>
          <a:endParaRPr lang="zh-CN" altLang="en-US"/>
        </a:p>
      </dgm:t>
    </dgm:pt>
    <dgm:pt modelId="{BEA237A1-BD22-4EBA-B2D3-C6E3BF61B5A8}" type="sibTrans" cxnId="{96EC6F1E-B015-47A3-A2F3-84C767BA0E05}">
      <dgm:prSet/>
      <dgm:spPr/>
      <dgm:t>
        <a:bodyPr/>
        <a:lstStyle/>
        <a:p>
          <a:endParaRPr lang="zh-CN" altLang="en-US"/>
        </a:p>
      </dgm:t>
    </dgm:pt>
    <dgm:pt modelId="{1FFB7B72-7227-47FD-9A99-6B7B5C6AB201}">
      <dgm:prSet phldrT="[文本]"/>
      <dgm:spPr/>
      <dgm:t>
        <a:bodyPr/>
        <a:lstStyle/>
        <a:p>
          <a:r>
            <a:rPr lang="zh-CN" altLang="en-US" b="1" dirty="0" smtClean="0">
              <a:solidFill>
                <a:srgbClr val="FF0000"/>
              </a:solidFill>
            </a:rPr>
            <a:t>参考文献</a:t>
          </a:r>
          <a:endParaRPr lang="zh-CN" altLang="en-US" b="1" dirty="0">
            <a:solidFill>
              <a:srgbClr val="FF0000"/>
            </a:solidFill>
          </a:endParaRPr>
        </a:p>
      </dgm:t>
    </dgm:pt>
    <dgm:pt modelId="{A067C5E8-0825-4CA1-9821-97B1EE94EC6F}" type="parTrans" cxnId="{16CD4BB6-6BFB-4E3A-A042-B4159AEE6414}">
      <dgm:prSet/>
      <dgm:spPr/>
      <dgm:t>
        <a:bodyPr/>
        <a:lstStyle/>
        <a:p>
          <a:endParaRPr lang="zh-CN" altLang="en-US"/>
        </a:p>
      </dgm:t>
    </dgm:pt>
    <dgm:pt modelId="{50070C34-4ACC-4C90-8B0E-0C58725B8182}" type="sibTrans" cxnId="{16CD4BB6-6BFB-4E3A-A042-B4159AEE6414}">
      <dgm:prSet/>
      <dgm:spPr/>
      <dgm:t>
        <a:bodyPr/>
        <a:lstStyle/>
        <a:p>
          <a:endParaRPr lang="zh-CN" altLang="en-US"/>
        </a:p>
      </dgm:t>
    </dgm:pt>
    <dgm:pt modelId="{0D687F40-771C-44CB-BB24-380AEFFD1837}">
      <dgm:prSet phldrT="[文本]"/>
      <dgm:spPr/>
      <dgm:t>
        <a:bodyPr/>
        <a:lstStyle/>
        <a:p>
          <a:r>
            <a:rPr lang="zh-CN" altLang="en-US" b="1" dirty="0" smtClean="0"/>
            <a:t>附录</a:t>
          </a:r>
          <a:endParaRPr lang="zh-CN" altLang="en-US" b="1" dirty="0"/>
        </a:p>
      </dgm:t>
    </dgm:pt>
    <dgm:pt modelId="{7CB2B2F9-C563-428E-9258-D9CC9B5B3E83}" type="parTrans" cxnId="{DE067D9F-5E2A-45DC-BB1F-E77F32314AF5}">
      <dgm:prSet/>
      <dgm:spPr/>
      <dgm:t>
        <a:bodyPr/>
        <a:lstStyle/>
        <a:p>
          <a:endParaRPr lang="zh-CN" altLang="en-US"/>
        </a:p>
      </dgm:t>
    </dgm:pt>
    <dgm:pt modelId="{6B6BA1B9-30F7-4749-915A-B310A1F1E80E}" type="sibTrans" cxnId="{DE067D9F-5E2A-45DC-BB1F-E77F32314AF5}">
      <dgm:prSet/>
      <dgm:spPr/>
      <dgm:t>
        <a:bodyPr/>
        <a:lstStyle/>
        <a:p>
          <a:endParaRPr lang="zh-CN" altLang="en-US"/>
        </a:p>
      </dgm:t>
    </dgm:pt>
    <dgm:pt modelId="{7F4DB94E-1E40-40FB-B239-E5C0FC8980BD}">
      <dgm:prSet phldrT="[文本]"/>
      <dgm:spPr/>
      <dgm:t>
        <a:bodyPr/>
        <a:lstStyle/>
        <a:p>
          <a:r>
            <a:rPr lang="zh-CN" altLang="en-US" b="1" dirty="0" smtClean="0"/>
            <a:t>索引</a:t>
          </a:r>
          <a:endParaRPr lang="zh-CN" altLang="en-US" b="1" dirty="0"/>
        </a:p>
      </dgm:t>
    </dgm:pt>
    <dgm:pt modelId="{573B24F7-C599-4FA2-AF2E-9025CFD7B7C7}" type="parTrans" cxnId="{D56AEA44-5B3A-4CD2-A457-0D3EF67193EE}">
      <dgm:prSet/>
      <dgm:spPr/>
      <dgm:t>
        <a:bodyPr/>
        <a:lstStyle/>
        <a:p>
          <a:endParaRPr lang="zh-CN" altLang="en-US"/>
        </a:p>
      </dgm:t>
    </dgm:pt>
    <dgm:pt modelId="{1001820E-2A8B-425F-94E1-D9041AED55C2}" type="sibTrans" cxnId="{D56AEA44-5B3A-4CD2-A457-0D3EF67193EE}">
      <dgm:prSet/>
      <dgm:spPr/>
      <dgm:t>
        <a:bodyPr/>
        <a:lstStyle/>
        <a:p>
          <a:endParaRPr lang="zh-CN" altLang="en-US"/>
        </a:p>
      </dgm:t>
    </dgm:pt>
    <dgm:pt modelId="{891F5320-B27E-4684-9672-7DC2091F771E}">
      <dgm:prSet phldrT="[文本]"/>
      <dgm:spPr/>
      <dgm:t>
        <a:bodyPr/>
        <a:lstStyle/>
        <a:p>
          <a:r>
            <a:rPr lang="zh-CN" altLang="en-US" b="1" dirty="0" smtClean="0"/>
            <a:t>发行列表</a:t>
          </a:r>
          <a:endParaRPr lang="zh-CN" altLang="en-US" b="1" dirty="0"/>
        </a:p>
      </dgm:t>
    </dgm:pt>
    <dgm:pt modelId="{775EAB33-6503-432C-94D5-EC6E0EBB8480}" type="parTrans" cxnId="{76096AF4-FC3D-4607-ACF7-71186F7ABCE2}">
      <dgm:prSet/>
      <dgm:spPr/>
      <dgm:t>
        <a:bodyPr/>
        <a:lstStyle/>
        <a:p>
          <a:endParaRPr lang="zh-CN" altLang="en-US"/>
        </a:p>
      </dgm:t>
    </dgm:pt>
    <dgm:pt modelId="{16A29748-A839-448D-BE5A-FFBE2996008D}" type="sibTrans" cxnId="{76096AF4-FC3D-4607-ACF7-71186F7ABCE2}">
      <dgm:prSet/>
      <dgm:spPr/>
      <dgm:t>
        <a:bodyPr/>
        <a:lstStyle/>
        <a:p>
          <a:endParaRPr lang="zh-CN" altLang="en-US"/>
        </a:p>
      </dgm:t>
    </dgm:pt>
    <dgm:pt modelId="{0963C4D5-236D-49B3-AADC-41DEC20ECE87}">
      <dgm:prSet phldrT="[文本]"/>
      <dgm:spPr/>
      <dgm:t>
        <a:bodyPr/>
        <a:lstStyle/>
        <a:p>
          <a:r>
            <a:rPr lang="zh-CN" altLang="en-US" b="1" dirty="0" smtClean="0"/>
            <a:t>封底</a:t>
          </a:r>
          <a:endParaRPr lang="zh-CN" altLang="en-US" b="1" dirty="0"/>
        </a:p>
      </dgm:t>
    </dgm:pt>
    <dgm:pt modelId="{988A92CB-2EEA-45E8-9C33-5DF12A2844D6}" type="parTrans" cxnId="{DC3B5771-021F-47DC-987E-E2B66B2F5D05}">
      <dgm:prSet/>
      <dgm:spPr/>
      <dgm:t>
        <a:bodyPr/>
        <a:lstStyle/>
        <a:p>
          <a:endParaRPr lang="zh-CN" altLang="en-US"/>
        </a:p>
      </dgm:t>
    </dgm:pt>
    <dgm:pt modelId="{98AEACD1-E32F-4463-8230-EAC191FC9C04}" type="sibTrans" cxnId="{DC3B5771-021F-47DC-987E-E2B66B2F5D05}">
      <dgm:prSet/>
      <dgm:spPr/>
      <dgm:t>
        <a:bodyPr/>
        <a:lstStyle/>
        <a:p>
          <a:endParaRPr lang="zh-CN" altLang="en-US"/>
        </a:p>
      </dgm:t>
    </dgm:pt>
    <dgm:pt modelId="{1C4EC419-DCA4-44BA-8988-639955B18A70}" type="pres">
      <dgm:prSet presAssocID="{B00A18F1-CDB5-4577-A4E3-1F3DEF18E3E8}" presName="diagram" presStyleCnt="0">
        <dgm:presLayoutVars>
          <dgm:chPref val="1"/>
          <dgm:dir/>
          <dgm:animOne val="branch"/>
          <dgm:animLvl val="lvl"/>
          <dgm:resizeHandles/>
        </dgm:presLayoutVars>
      </dgm:prSet>
      <dgm:spPr/>
      <dgm:t>
        <a:bodyPr/>
        <a:lstStyle/>
        <a:p>
          <a:endParaRPr lang="zh-CN" altLang="en-US"/>
        </a:p>
      </dgm:t>
    </dgm:pt>
    <dgm:pt modelId="{5E90FA20-2B27-472C-B254-F7190EACA958}" type="pres">
      <dgm:prSet presAssocID="{45A93380-10E3-4B1E-BACC-BEC8713DC14B}" presName="root" presStyleCnt="0"/>
      <dgm:spPr/>
    </dgm:pt>
    <dgm:pt modelId="{E427E3B4-73BB-407C-A486-8A6E865AB3B3}" type="pres">
      <dgm:prSet presAssocID="{45A93380-10E3-4B1E-BACC-BEC8713DC14B}" presName="rootComposite" presStyleCnt="0"/>
      <dgm:spPr/>
    </dgm:pt>
    <dgm:pt modelId="{26461FDB-E82F-43C5-AF6C-5764852E6C9C}" type="pres">
      <dgm:prSet presAssocID="{45A93380-10E3-4B1E-BACC-BEC8713DC14B}" presName="rootText" presStyleLbl="node1" presStyleIdx="0" presStyleCnt="3" custScaleX="221546"/>
      <dgm:spPr/>
      <dgm:t>
        <a:bodyPr/>
        <a:lstStyle/>
        <a:p>
          <a:endParaRPr lang="zh-CN" altLang="en-US"/>
        </a:p>
      </dgm:t>
    </dgm:pt>
    <dgm:pt modelId="{4DEB7699-3662-4F39-8A49-CFA914C66D96}" type="pres">
      <dgm:prSet presAssocID="{45A93380-10E3-4B1E-BACC-BEC8713DC14B}" presName="rootConnector" presStyleLbl="node1" presStyleIdx="0" presStyleCnt="3"/>
      <dgm:spPr/>
      <dgm:t>
        <a:bodyPr/>
        <a:lstStyle/>
        <a:p>
          <a:endParaRPr lang="zh-CN" altLang="en-US"/>
        </a:p>
      </dgm:t>
    </dgm:pt>
    <dgm:pt modelId="{D89F9889-D950-458E-8184-6ED4C88ECF70}" type="pres">
      <dgm:prSet presAssocID="{45A93380-10E3-4B1E-BACC-BEC8713DC14B}" presName="childShape" presStyleCnt="0"/>
      <dgm:spPr/>
    </dgm:pt>
    <dgm:pt modelId="{69657827-348B-4D5E-BA59-6DD4E91E651C}" type="pres">
      <dgm:prSet presAssocID="{849CDEE2-5F4B-4D27-8D2C-9E38637173C0}" presName="Name13" presStyleLbl="parChTrans1D2" presStyleIdx="0" presStyleCnt="18"/>
      <dgm:spPr/>
      <dgm:t>
        <a:bodyPr/>
        <a:lstStyle/>
        <a:p>
          <a:endParaRPr lang="zh-CN" altLang="en-US"/>
        </a:p>
      </dgm:t>
    </dgm:pt>
    <dgm:pt modelId="{647270D3-DEA6-4C39-A131-8D8F905FF28C}" type="pres">
      <dgm:prSet presAssocID="{081AFBA1-C7E6-4E70-AEED-5DFD50E1AE48}" presName="childText" presStyleLbl="bgAcc1" presStyleIdx="0" presStyleCnt="18" custScaleX="194253" custScaleY="66936">
        <dgm:presLayoutVars>
          <dgm:bulletEnabled val="1"/>
        </dgm:presLayoutVars>
      </dgm:prSet>
      <dgm:spPr/>
      <dgm:t>
        <a:bodyPr/>
        <a:lstStyle/>
        <a:p>
          <a:endParaRPr lang="zh-CN" altLang="en-US"/>
        </a:p>
      </dgm:t>
    </dgm:pt>
    <dgm:pt modelId="{22EC721A-E4F2-44E9-9722-72A5DB406057}" type="pres">
      <dgm:prSet presAssocID="{D885F839-6ECD-4E56-A308-72C9124D8059}" presName="Name13" presStyleLbl="parChTrans1D2" presStyleIdx="1" presStyleCnt="18"/>
      <dgm:spPr/>
      <dgm:t>
        <a:bodyPr/>
        <a:lstStyle/>
        <a:p>
          <a:endParaRPr lang="zh-CN" altLang="en-US"/>
        </a:p>
      </dgm:t>
    </dgm:pt>
    <dgm:pt modelId="{34E8A04F-0F99-4C7C-A132-7DC7DF52D797}" type="pres">
      <dgm:prSet presAssocID="{25564847-118C-4A96-B3DE-303CBA364EA0}" presName="childText" presStyleLbl="bgAcc1" presStyleIdx="1" presStyleCnt="18" custScaleX="194253" custScaleY="66936">
        <dgm:presLayoutVars>
          <dgm:bulletEnabled val="1"/>
        </dgm:presLayoutVars>
      </dgm:prSet>
      <dgm:spPr/>
      <dgm:t>
        <a:bodyPr/>
        <a:lstStyle/>
        <a:p>
          <a:endParaRPr lang="zh-CN" altLang="en-US"/>
        </a:p>
      </dgm:t>
    </dgm:pt>
    <dgm:pt modelId="{0766751F-31CA-4949-9548-A1AB50ADA916}" type="pres">
      <dgm:prSet presAssocID="{8BC53DD9-BEF8-4E88-A8FF-8A9B18D01EAE}" presName="Name13" presStyleLbl="parChTrans1D2" presStyleIdx="2" presStyleCnt="18"/>
      <dgm:spPr/>
      <dgm:t>
        <a:bodyPr/>
        <a:lstStyle/>
        <a:p>
          <a:endParaRPr lang="zh-CN" altLang="en-US"/>
        </a:p>
      </dgm:t>
    </dgm:pt>
    <dgm:pt modelId="{4AB9EE4E-0AFD-4799-99B4-6F5E6F7F9670}" type="pres">
      <dgm:prSet presAssocID="{2DC134C1-145C-4DDD-9851-D2BF37F848B5}" presName="childText" presStyleLbl="bgAcc1" presStyleIdx="2" presStyleCnt="18" custScaleX="194253" custScaleY="66936">
        <dgm:presLayoutVars>
          <dgm:bulletEnabled val="1"/>
        </dgm:presLayoutVars>
      </dgm:prSet>
      <dgm:spPr/>
      <dgm:t>
        <a:bodyPr/>
        <a:lstStyle/>
        <a:p>
          <a:endParaRPr lang="zh-CN" altLang="en-US"/>
        </a:p>
      </dgm:t>
    </dgm:pt>
    <dgm:pt modelId="{862BBD89-9F5F-4AC5-B880-3E61AF119889}" type="pres">
      <dgm:prSet presAssocID="{4A1679FE-A1BC-4841-BF9A-A4E19DF72C7E}" presName="Name13" presStyleLbl="parChTrans1D2" presStyleIdx="3" presStyleCnt="18"/>
      <dgm:spPr/>
      <dgm:t>
        <a:bodyPr/>
        <a:lstStyle/>
        <a:p>
          <a:endParaRPr lang="zh-CN" altLang="en-US"/>
        </a:p>
      </dgm:t>
    </dgm:pt>
    <dgm:pt modelId="{B8E6A9EA-16BA-4E12-988C-2DF100AA8940}" type="pres">
      <dgm:prSet presAssocID="{13E1ED71-D7B7-4758-8A1B-240CAD01648E}" presName="childText" presStyleLbl="bgAcc1" presStyleIdx="3" presStyleCnt="18" custScaleX="194253" custScaleY="66936">
        <dgm:presLayoutVars>
          <dgm:bulletEnabled val="1"/>
        </dgm:presLayoutVars>
      </dgm:prSet>
      <dgm:spPr/>
      <dgm:t>
        <a:bodyPr/>
        <a:lstStyle/>
        <a:p>
          <a:endParaRPr lang="zh-CN" altLang="en-US"/>
        </a:p>
      </dgm:t>
    </dgm:pt>
    <dgm:pt modelId="{ADC2DEE3-F149-4326-968E-D0AFEB0EDDA3}" type="pres">
      <dgm:prSet presAssocID="{75093E2A-19B3-4B10-92DD-ED319FB7931C}" presName="Name13" presStyleLbl="parChTrans1D2" presStyleIdx="4" presStyleCnt="18"/>
      <dgm:spPr/>
      <dgm:t>
        <a:bodyPr/>
        <a:lstStyle/>
        <a:p>
          <a:endParaRPr lang="zh-CN" altLang="en-US"/>
        </a:p>
      </dgm:t>
    </dgm:pt>
    <dgm:pt modelId="{EB283D00-60F2-41A5-8729-80D1DF868AAD}" type="pres">
      <dgm:prSet presAssocID="{01EE4941-0C84-4D45-9365-E900D7283E3B}" presName="childText" presStyleLbl="bgAcc1" presStyleIdx="4" presStyleCnt="18" custScaleX="194253" custScaleY="66936">
        <dgm:presLayoutVars>
          <dgm:bulletEnabled val="1"/>
        </dgm:presLayoutVars>
      </dgm:prSet>
      <dgm:spPr/>
      <dgm:t>
        <a:bodyPr/>
        <a:lstStyle/>
        <a:p>
          <a:endParaRPr lang="zh-CN" altLang="en-US"/>
        </a:p>
      </dgm:t>
    </dgm:pt>
    <dgm:pt modelId="{B9829333-11AD-4EB2-81D3-09F00CCFC552}" type="pres">
      <dgm:prSet presAssocID="{6EB1938F-0EC4-40CA-BE3A-B32A66A433E1}" presName="Name13" presStyleLbl="parChTrans1D2" presStyleIdx="5" presStyleCnt="18"/>
      <dgm:spPr/>
      <dgm:t>
        <a:bodyPr/>
        <a:lstStyle/>
        <a:p>
          <a:endParaRPr lang="zh-CN" altLang="en-US"/>
        </a:p>
      </dgm:t>
    </dgm:pt>
    <dgm:pt modelId="{A5133AB5-D396-4507-A5D3-A88CBD1E6817}" type="pres">
      <dgm:prSet presAssocID="{E679BCFE-357D-48D2-8838-4B99A78C2FC7}" presName="childText" presStyleLbl="bgAcc1" presStyleIdx="5" presStyleCnt="18" custScaleX="194253" custScaleY="66936">
        <dgm:presLayoutVars>
          <dgm:bulletEnabled val="1"/>
        </dgm:presLayoutVars>
      </dgm:prSet>
      <dgm:spPr/>
      <dgm:t>
        <a:bodyPr/>
        <a:lstStyle/>
        <a:p>
          <a:endParaRPr lang="zh-CN" altLang="en-US"/>
        </a:p>
      </dgm:t>
    </dgm:pt>
    <dgm:pt modelId="{216CA452-79BB-42CF-80B0-094D489DD495}" type="pres">
      <dgm:prSet presAssocID="{2436B59D-F256-41C5-9D95-F1CFA61407E1}" presName="Name13" presStyleLbl="parChTrans1D2" presStyleIdx="6" presStyleCnt="18"/>
      <dgm:spPr/>
      <dgm:t>
        <a:bodyPr/>
        <a:lstStyle/>
        <a:p>
          <a:endParaRPr lang="zh-CN" altLang="en-US"/>
        </a:p>
      </dgm:t>
    </dgm:pt>
    <dgm:pt modelId="{0698CB50-81E0-480F-905A-C28957F16201}" type="pres">
      <dgm:prSet presAssocID="{40618BB1-BA56-43CB-9B27-9981B4BA1A81}" presName="childText" presStyleLbl="bgAcc1" presStyleIdx="6" presStyleCnt="18" custScaleX="194253" custScaleY="66936">
        <dgm:presLayoutVars>
          <dgm:bulletEnabled val="1"/>
        </dgm:presLayoutVars>
      </dgm:prSet>
      <dgm:spPr/>
      <dgm:t>
        <a:bodyPr/>
        <a:lstStyle/>
        <a:p>
          <a:endParaRPr lang="zh-CN" altLang="en-US"/>
        </a:p>
      </dgm:t>
    </dgm:pt>
    <dgm:pt modelId="{4D108F31-3477-48C7-ABAD-BEB27960BDB2}" type="pres">
      <dgm:prSet presAssocID="{48001976-29CF-46C4-BB8A-877223125D5D}" presName="Name13" presStyleLbl="parChTrans1D2" presStyleIdx="7" presStyleCnt="18"/>
      <dgm:spPr/>
      <dgm:t>
        <a:bodyPr/>
        <a:lstStyle/>
        <a:p>
          <a:endParaRPr lang="zh-CN" altLang="en-US"/>
        </a:p>
      </dgm:t>
    </dgm:pt>
    <dgm:pt modelId="{21D8F912-1C2F-4450-8A33-7482F8578CB5}" type="pres">
      <dgm:prSet presAssocID="{0EFF0DA1-B917-434F-91CF-562093624EFB}" presName="childText" presStyleLbl="bgAcc1" presStyleIdx="7" presStyleCnt="18" custScaleX="194253" custScaleY="66936">
        <dgm:presLayoutVars>
          <dgm:bulletEnabled val="1"/>
        </dgm:presLayoutVars>
      </dgm:prSet>
      <dgm:spPr/>
      <dgm:t>
        <a:bodyPr/>
        <a:lstStyle/>
        <a:p>
          <a:endParaRPr lang="zh-CN" altLang="en-US"/>
        </a:p>
      </dgm:t>
    </dgm:pt>
    <dgm:pt modelId="{BFAA2378-96F3-4417-ADD6-0FA9CF5EB7FC}" type="pres">
      <dgm:prSet presAssocID="{79B932F5-6699-4A0C-9067-EC6949A2C59A}" presName="Name13" presStyleLbl="parChTrans1D2" presStyleIdx="8" presStyleCnt="18"/>
      <dgm:spPr/>
      <dgm:t>
        <a:bodyPr/>
        <a:lstStyle/>
        <a:p>
          <a:endParaRPr lang="zh-CN" altLang="en-US"/>
        </a:p>
      </dgm:t>
    </dgm:pt>
    <dgm:pt modelId="{78F3C272-C80B-4C56-918D-65AC26EAF130}" type="pres">
      <dgm:prSet presAssocID="{AB5D9917-CD7D-47A5-9EE1-6DA72DB4706D}" presName="childText" presStyleLbl="bgAcc1" presStyleIdx="8" presStyleCnt="18" custScaleX="194253" custScaleY="66936">
        <dgm:presLayoutVars>
          <dgm:bulletEnabled val="1"/>
        </dgm:presLayoutVars>
      </dgm:prSet>
      <dgm:spPr/>
      <dgm:t>
        <a:bodyPr/>
        <a:lstStyle/>
        <a:p>
          <a:endParaRPr lang="zh-CN" altLang="en-US"/>
        </a:p>
      </dgm:t>
    </dgm:pt>
    <dgm:pt modelId="{A2653C98-65B3-4CC2-BE0D-63DEE46C7C0F}" type="pres">
      <dgm:prSet presAssocID="{E6D0586D-7801-4C8C-8DB0-F1394508771B}" presName="root" presStyleCnt="0"/>
      <dgm:spPr/>
    </dgm:pt>
    <dgm:pt modelId="{96209553-60FD-4B69-8664-AF367E500D47}" type="pres">
      <dgm:prSet presAssocID="{E6D0586D-7801-4C8C-8DB0-F1394508771B}" presName="rootComposite" presStyleCnt="0"/>
      <dgm:spPr/>
    </dgm:pt>
    <dgm:pt modelId="{1FF8854B-A26E-42F1-8FA7-F120085CC8A6}" type="pres">
      <dgm:prSet presAssocID="{E6D0586D-7801-4C8C-8DB0-F1394508771B}" presName="rootText" presStyleLbl="node1" presStyleIdx="1" presStyleCnt="3" custScaleX="219588"/>
      <dgm:spPr/>
      <dgm:t>
        <a:bodyPr/>
        <a:lstStyle/>
        <a:p>
          <a:endParaRPr lang="zh-CN" altLang="en-US"/>
        </a:p>
      </dgm:t>
    </dgm:pt>
    <dgm:pt modelId="{A6CBD902-611D-4C57-B544-9A269E0B3B58}" type="pres">
      <dgm:prSet presAssocID="{E6D0586D-7801-4C8C-8DB0-F1394508771B}" presName="rootConnector" presStyleLbl="node1" presStyleIdx="1" presStyleCnt="3"/>
      <dgm:spPr/>
      <dgm:t>
        <a:bodyPr/>
        <a:lstStyle/>
        <a:p>
          <a:endParaRPr lang="zh-CN" altLang="en-US"/>
        </a:p>
      </dgm:t>
    </dgm:pt>
    <dgm:pt modelId="{3C994C47-352D-435C-A557-749459252E68}" type="pres">
      <dgm:prSet presAssocID="{E6D0586D-7801-4C8C-8DB0-F1394508771B}" presName="childShape" presStyleCnt="0"/>
      <dgm:spPr/>
    </dgm:pt>
    <dgm:pt modelId="{60D5B85F-2F29-4D1A-B838-12998946740F}" type="pres">
      <dgm:prSet presAssocID="{929BDAE0-1D39-48BB-A7D3-3AF5A9EDAB04}" presName="Name13" presStyleLbl="parChTrans1D2" presStyleIdx="9" presStyleCnt="18"/>
      <dgm:spPr/>
      <dgm:t>
        <a:bodyPr/>
        <a:lstStyle/>
        <a:p>
          <a:endParaRPr lang="zh-CN" altLang="en-US"/>
        </a:p>
      </dgm:t>
    </dgm:pt>
    <dgm:pt modelId="{0BF22ED1-6EFB-4C9D-A957-8F8B8BA6EC78}" type="pres">
      <dgm:prSet presAssocID="{71E4A0AD-61AD-447F-B04C-0F6E54F9C82C}" presName="childText" presStyleLbl="bgAcc1" presStyleIdx="9" presStyleCnt="18" custScaleX="194253" custScaleY="66936">
        <dgm:presLayoutVars>
          <dgm:bulletEnabled val="1"/>
        </dgm:presLayoutVars>
      </dgm:prSet>
      <dgm:spPr/>
      <dgm:t>
        <a:bodyPr/>
        <a:lstStyle/>
        <a:p>
          <a:endParaRPr lang="zh-CN" altLang="en-US"/>
        </a:p>
      </dgm:t>
    </dgm:pt>
    <dgm:pt modelId="{C33593AA-61CC-45EB-94A8-12F0264F7E9A}" type="pres">
      <dgm:prSet presAssocID="{EC6CF8F8-94D1-4720-9831-E7AFCB7639B6}" presName="Name13" presStyleLbl="parChTrans1D2" presStyleIdx="10" presStyleCnt="18"/>
      <dgm:spPr/>
      <dgm:t>
        <a:bodyPr/>
        <a:lstStyle/>
        <a:p>
          <a:endParaRPr lang="zh-CN" altLang="en-US"/>
        </a:p>
      </dgm:t>
    </dgm:pt>
    <dgm:pt modelId="{81B8AFCA-52D3-429C-AE6E-A79D20B2D15B}" type="pres">
      <dgm:prSet presAssocID="{02F6FD97-2BCE-43A4-B52A-F6AF44837DA5}" presName="childText" presStyleLbl="bgAcc1" presStyleIdx="10" presStyleCnt="18" custScaleX="194253" custScaleY="66936">
        <dgm:presLayoutVars>
          <dgm:bulletEnabled val="1"/>
        </dgm:presLayoutVars>
      </dgm:prSet>
      <dgm:spPr/>
      <dgm:t>
        <a:bodyPr/>
        <a:lstStyle/>
        <a:p>
          <a:endParaRPr lang="zh-CN" altLang="en-US"/>
        </a:p>
      </dgm:t>
    </dgm:pt>
    <dgm:pt modelId="{56C53EC7-D552-459B-B1F7-114927A02C3F}" type="pres">
      <dgm:prSet presAssocID="{6489A0E6-3026-4AD2-83FD-185ECC815722}" presName="Name13" presStyleLbl="parChTrans1D2" presStyleIdx="11" presStyleCnt="18"/>
      <dgm:spPr/>
      <dgm:t>
        <a:bodyPr/>
        <a:lstStyle/>
        <a:p>
          <a:endParaRPr lang="zh-CN" altLang="en-US"/>
        </a:p>
      </dgm:t>
    </dgm:pt>
    <dgm:pt modelId="{3C3E09DC-938D-4D99-AE41-441EC73CAE45}" type="pres">
      <dgm:prSet presAssocID="{0442B5AE-0AE4-4AB7-886F-03BA314A0548}" presName="childText" presStyleLbl="bgAcc1" presStyleIdx="11" presStyleCnt="18" custScaleX="194253" custScaleY="66936">
        <dgm:presLayoutVars>
          <dgm:bulletEnabled val="1"/>
        </dgm:presLayoutVars>
      </dgm:prSet>
      <dgm:spPr/>
      <dgm:t>
        <a:bodyPr/>
        <a:lstStyle/>
        <a:p>
          <a:endParaRPr lang="zh-CN" altLang="en-US"/>
        </a:p>
      </dgm:t>
    </dgm:pt>
    <dgm:pt modelId="{26A5D000-79D3-44F1-8918-3103250D1358}" type="pres">
      <dgm:prSet presAssocID="{4151AB6F-DA24-43CF-93DC-E013641E8A8A}" presName="Name13" presStyleLbl="parChTrans1D2" presStyleIdx="12" presStyleCnt="18"/>
      <dgm:spPr/>
      <dgm:t>
        <a:bodyPr/>
        <a:lstStyle/>
        <a:p>
          <a:endParaRPr lang="zh-CN" altLang="en-US"/>
        </a:p>
      </dgm:t>
    </dgm:pt>
    <dgm:pt modelId="{539E8D0E-7F62-4C76-B438-EEB5590B2D83}" type="pres">
      <dgm:prSet presAssocID="{5EFFFB02-09CF-45FA-B0DF-A11733B00F49}" presName="childText" presStyleLbl="bgAcc1" presStyleIdx="12" presStyleCnt="18" custScaleX="194253" custScaleY="66936">
        <dgm:presLayoutVars>
          <dgm:bulletEnabled val="1"/>
        </dgm:presLayoutVars>
      </dgm:prSet>
      <dgm:spPr/>
      <dgm:t>
        <a:bodyPr/>
        <a:lstStyle/>
        <a:p>
          <a:endParaRPr lang="zh-CN" altLang="en-US"/>
        </a:p>
      </dgm:t>
    </dgm:pt>
    <dgm:pt modelId="{F584349C-F7CC-41BC-9E14-5C3A4ED1DD0D}" type="pres">
      <dgm:prSet presAssocID="{A067C5E8-0825-4CA1-9821-97B1EE94EC6F}" presName="Name13" presStyleLbl="parChTrans1D2" presStyleIdx="13" presStyleCnt="18"/>
      <dgm:spPr/>
      <dgm:t>
        <a:bodyPr/>
        <a:lstStyle/>
        <a:p>
          <a:endParaRPr lang="zh-CN" altLang="en-US"/>
        </a:p>
      </dgm:t>
    </dgm:pt>
    <dgm:pt modelId="{3CFC514F-AB89-4D66-AFDC-8025BDF7B433}" type="pres">
      <dgm:prSet presAssocID="{1FFB7B72-7227-47FD-9A99-6B7B5C6AB201}" presName="childText" presStyleLbl="bgAcc1" presStyleIdx="13" presStyleCnt="18" custScaleX="194253" custScaleY="66936">
        <dgm:presLayoutVars>
          <dgm:bulletEnabled val="1"/>
        </dgm:presLayoutVars>
      </dgm:prSet>
      <dgm:spPr/>
      <dgm:t>
        <a:bodyPr/>
        <a:lstStyle/>
        <a:p>
          <a:endParaRPr lang="zh-CN" altLang="en-US"/>
        </a:p>
      </dgm:t>
    </dgm:pt>
    <dgm:pt modelId="{2B749944-0BA1-4BB5-8066-E79810628B86}" type="pres">
      <dgm:prSet presAssocID="{A380A21B-5843-4E23-813E-02F33C93AC72}" presName="root" presStyleCnt="0"/>
      <dgm:spPr/>
    </dgm:pt>
    <dgm:pt modelId="{1F0DB2B2-CEA5-4DB2-946D-007C61EC2141}" type="pres">
      <dgm:prSet presAssocID="{A380A21B-5843-4E23-813E-02F33C93AC72}" presName="rootComposite" presStyleCnt="0"/>
      <dgm:spPr/>
    </dgm:pt>
    <dgm:pt modelId="{B28B576C-D69F-4E4D-90F1-A76A7731E37F}" type="pres">
      <dgm:prSet presAssocID="{A380A21B-5843-4E23-813E-02F33C93AC72}" presName="rootText" presStyleLbl="node1" presStyleIdx="2" presStyleCnt="3" custScaleX="217295"/>
      <dgm:spPr/>
      <dgm:t>
        <a:bodyPr/>
        <a:lstStyle/>
        <a:p>
          <a:endParaRPr lang="zh-CN" altLang="en-US"/>
        </a:p>
      </dgm:t>
    </dgm:pt>
    <dgm:pt modelId="{3DF5F7B7-609E-42C7-92D8-DBA169EA8C92}" type="pres">
      <dgm:prSet presAssocID="{A380A21B-5843-4E23-813E-02F33C93AC72}" presName="rootConnector" presStyleLbl="node1" presStyleIdx="2" presStyleCnt="3"/>
      <dgm:spPr/>
      <dgm:t>
        <a:bodyPr/>
        <a:lstStyle/>
        <a:p>
          <a:endParaRPr lang="zh-CN" altLang="en-US"/>
        </a:p>
      </dgm:t>
    </dgm:pt>
    <dgm:pt modelId="{EE426E44-CCFC-4C4F-B29E-6F3A2A7DA043}" type="pres">
      <dgm:prSet presAssocID="{A380A21B-5843-4E23-813E-02F33C93AC72}" presName="childShape" presStyleCnt="0"/>
      <dgm:spPr/>
    </dgm:pt>
    <dgm:pt modelId="{DD3C20AF-2005-4214-9BCE-B9AA57061744}" type="pres">
      <dgm:prSet presAssocID="{7CB2B2F9-C563-428E-9258-D9CC9B5B3E83}" presName="Name13" presStyleLbl="parChTrans1D2" presStyleIdx="14" presStyleCnt="18"/>
      <dgm:spPr/>
      <dgm:t>
        <a:bodyPr/>
        <a:lstStyle/>
        <a:p>
          <a:endParaRPr lang="zh-CN" altLang="en-US"/>
        </a:p>
      </dgm:t>
    </dgm:pt>
    <dgm:pt modelId="{066DB566-E1F0-47A2-A5BB-5576A317351F}" type="pres">
      <dgm:prSet presAssocID="{0D687F40-771C-44CB-BB24-380AEFFD1837}" presName="childText" presStyleLbl="bgAcc1" presStyleIdx="14" presStyleCnt="18" custScaleX="194253" custScaleY="66936">
        <dgm:presLayoutVars>
          <dgm:bulletEnabled val="1"/>
        </dgm:presLayoutVars>
      </dgm:prSet>
      <dgm:spPr/>
      <dgm:t>
        <a:bodyPr/>
        <a:lstStyle/>
        <a:p>
          <a:endParaRPr lang="zh-CN" altLang="en-US"/>
        </a:p>
      </dgm:t>
    </dgm:pt>
    <dgm:pt modelId="{F613542D-4EA1-4949-93FD-CF4C1C42CE50}" type="pres">
      <dgm:prSet presAssocID="{573B24F7-C599-4FA2-AF2E-9025CFD7B7C7}" presName="Name13" presStyleLbl="parChTrans1D2" presStyleIdx="15" presStyleCnt="18"/>
      <dgm:spPr/>
      <dgm:t>
        <a:bodyPr/>
        <a:lstStyle/>
        <a:p>
          <a:endParaRPr lang="zh-CN" altLang="en-US"/>
        </a:p>
      </dgm:t>
    </dgm:pt>
    <dgm:pt modelId="{3F19A67E-27C9-4042-AA2F-E006B4C2E489}" type="pres">
      <dgm:prSet presAssocID="{7F4DB94E-1E40-40FB-B239-E5C0FC8980BD}" presName="childText" presStyleLbl="bgAcc1" presStyleIdx="15" presStyleCnt="18" custScaleX="194253" custScaleY="66936">
        <dgm:presLayoutVars>
          <dgm:bulletEnabled val="1"/>
        </dgm:presLayoutVars>
      </dgm:prSet>
      <dgm:spPr/>
      <dgm:t>
        <a:bodyPr/>
        <a:lstStyle/>
        <a:p>
          <a:endParaRPr lang="zh-CN" altLang="en-US"/>
        </a:p>
      </dgm:t>
    </dgm:pt>
    <dgm:pt modelId="{A8D3A10F-4633-4C33-A28D-9411406FBA24}" type="pres">
      <dgm:prSet presAssocID="{775EAB33-6503-432C-94D5-EC6E0EBB8480}" presName="Name13" presStyleLbl="parChTrans1D2" presStyleIdx="16" presStyleCnt="18"/>
      <dgm:spPr/>
      <dgm:t>
        <a:bodyPr/>
        <a:lstStyle/>
        <a:p>
          <a:endParaRPr lang="zh-CN" altLang="en-US"/>
        </a:p>
      </dgm:t>
    </dgm:pt>
    <dgm:pt modelId="{F9FD178E-CC23-4859-A3BA-2792CAF22F81}" type="pres">
      <dgm:prSet presAssocID="{891F5320-B27E-4684-9672-7DC2091F771E}" presName="childText" presStyleLbl="bgAcc1" presStyleIdx="16" presStyleCnt="18" custScaleX="194253" custScaleY="66936">
        <dgm:presLayoutVars>
          <dgm:bulletEnabled val="1"/>
        </dgm:presLayoutVars>
      </dgm:prSet>
      <dgm:spPr/>
      <dgm:t>
        <a:bodyPr/>
        <a:lstStyle/>
        <a:p>
          <a:endParaRPr lang="zh-CN" altLang="en-US"/>
        </a:p>
      </dgm:t>
    </dgm:pt>
    <dgm:pt modelId="{4F73A809-FA45-4ED4-AEDE-9BF746764A46}" type="pres">
      <dgm:prSet presAssocID="{988A92CB-2EEA-45E8-9C33-5DF12A2844D6}" presName="Name13" presStyleLbl="parChTrans1D2" presStyleIdx="17" presStyleCnt="18"/>
      <dgm:spPr/>
      <dgm:t>
        <a:bodyPr/>
        <a:lstStyle/>
        <a:p>
          <a:endParaRPr lang="zh-CN" altLang="en-US"/>
        </a:p>
      </dgm:t>
    </dgm:pt>
    <dgm:pt modelId="{3C8FB62E-EFC1-4DA5-9D0E-B085462CB3F1}" type="pres">
      <dgm:prSet presAssocID="{0963C4D5-236D-49B3-AADC-41DEC20ECE87}" presName="childText" presStyleLbl="bgAcc1" presStyleIdx="17" presStyleCnt="18" custScaleX="194253" custScaleY="66936">
        <dgm:presLayoutVars>
          <dgm:bulletEnabled val="1"/>
        </dgm:presLayoutVars>
      </dgm:prSet>
      <dgm:spPr/>
      <dgm:t>
        <a:bodyPr/>
        <a:lstStyle/>
        <a:p>
          <a:endParaRPr lang="zh-CN" altLang="en-US"/>
        </a:p>
      </dgm:t>
    </dgm:pt>
  </dgm:ptLst>
  <dgm:cxnLst>
    <dgm:cxn modelId="{F6CF8674-B9B7-4DF2-B0DA-504B439C0E2E}" type="presOf" srcId="{4151AB6F-DA24-43CF-93DC-E013641E8A8A}" destId="{26A5D000-79D3-44F1-8918-3103250D1358}" srcOrd="0" destOrd="0" presId="urn:microsoft.com/office/officeart/2005/8/layout/hierarchy3"/>
    <dgm:cxn modelId="{34B039AF-B414-4C13-9ABB-6D1943966171}" srcId="{E6D0586D-7801-4C8C-8DB0-F1394508771B}" destId="{71E4A0AD-61AD-447F-B04C-0F6E54F9C82C}" srcOrd="0" destOrd="0" parTransId="{929BDAE0-1D39-48BB-A7D3-3AF5A9EDAB04}" sibTransId="{06909D7A-0F2F-4902-BA03-62A35D9C4217}"/>
    <dgm:cxn modelId="{40B48C99-5227-44AA-A373-16B12D3C74A9}" type="presOf" srcId="{A067C5E8-0825-4CA1-9821-97B1EE94EC6F}" destId="{F584349C-F7CC-41BC-9E14-5C3A4ED1DD0D}" srcOrd="0" destOrd="0" presId="urn:microsoft.com/office/officeart/2005/8/layout/hierarchy3"/>
    <dgm:cxn modelId="{039D7E7F-1B96-47B2-B72E-E7AADB8FA16B}" type="presOf" srcId="{081AFBA1-C7E6-4E70-AEED-5DFD50E1AE48}" destId="{647270D3-DEA6-4C39-A131-8D8F905FF28C}" srcOrd="0" destOrd="0" presId="urn:microsoft.com/office/officeart/2005/8/layout/hierarchy3"/>
    <dgm:cxn modelId="{6F962D59-3604-48BA-8FD5-10F75BA89314}" type="presOf" srcId="{775EAB33-6503-432C-94D5-EC6E0EBB8480}" destId="{A8D3A10F-4633-4C33-A28D-9411406FBA24}" srcOrd="0" destOrd="0" presId="urn:microsoft.com/office/officeart/2005/8/layout/hierarchy3"/>
    <dgm:cxn modelId="{557437A4-E823-4C50-B0D2-A80AF011A890}" type="presOf" srcId="{01EE4941-0C84-4D45-9365-E900D7283E3B}" destId="{EB283D00-60F2-41A5-8729-80D1DF868AAD}" srcOrd="0" destOrd="0" presId="urn:microsoft.com/office/officeart/2005/8/layout/hierarchy3"/>
    <dgm:cxn modelId="{874BA5DF-3282-4801-8F48-C85542A7211F}" type="presOf" srcId="{988A92CB-2EEA-45E8-9C33-5DF12A2844D6}" destId="{4F73A809-FA45-4ED4-AEDE-9BF746764A46}" srcOrd="0" destOrd="0" presId="urn:microsoft.com/office/officeart/2005/8/layout/hierarchy3"/>
    <dgm:cxn modelId="{89B8D3BD-4430-4E93-8FA2-46EEC05BF568}" type="presOf" srcId="{45A93380-10E3-4B1E-BACC-BEC8713DC14B}" destId="{26461FDB-E82F-43C5-AF6C-5764852E6C9C}" srcOrd="0" destOrd="0" presId="urn:microsoft.com/office/officeart/2005/8/layout/hierarchy3"/>
    <dgm:cxn modelId="{744A6C77-CE38-4339-8980-136EF1D71DB7}" type="presOf" srcId="{E679BCFE-357D-48D2-8838-4B99A78C2FC7}" destId="{A5133AB5-D396-4507-A5D3-A88CBD1E6817}" srcOrd="0" destOrd="0" presId="urn:microsoft.com/office/officeart/2005/8/layout/hierarchy3"/>
    <dgm:cxn modelId="{320EB769-66D6-4853-9E10-CC285FDF1FED}" type="presOf" srcId="{EC6CF8F8-94D1-4720-9831-E7AFCB7639B6}" destId="{C33593AA-61CC-45EB-94A8-12F0264F7E9A}" srcOrd="0" destOrd="0" presId="urn:microsoft.com/office/officeart/2005/8/layout/hierarchy3"/>
    <dgm:cxn modelId="{0EDFA8DF-A8DF-46A5-AAFA-D24FBC1BB0FF}" type="presOf" srcId="{2DC134C1-145C-4DDD-9851-D2BF37F848B5}" destId="{4AB9EE4E-0AFD-4799-99B4-6F5E6F7F9670}" srcOrd="0" destOrd="0" presId="urn:microsoft.com/office/officeart/2005/8/layout/hierarchy3"/>
    <dgm:cxn modelId="{3DD44BCC-6851-4176-BB69-B59A5A478D64}" type="presOf" srcId="{7CB2B2F9-C563-428E-9258-D9CC9B5B3E83}" destId="{DD3C20AF-2005-4214-9BCE-B9AA57061744}" srcOrd="0" destOrd="0" presId="urn:microsoft.com/office/officeart/2005/8/layout/hierarchy3"/>
    <dgm:cxn modelId="{76096AF4-FC3D-4607-ACF7-71186F7ABCE2}" srcId="{A380A21B-5843-4E23-813E-02F33C93AC72}" destId="{891F5320-B27E-4684-9672-7DC2091F771E}" srcOrd="2" destOrd="0" parTransId="{775EAB33-6503-432C-94D5-EC6E0EBB8480}" sibTransId="{16A29748-A839-448D-BE5A-FFBE2996008D}"/>
    <dgm:cxn modelId="{2F470F6F-AA3A-4BF6-983A-66831D940E67}" type="presOf" srcId="{2436B59D-F256-41C5-9D95-F1CFA61407E1}" destId="{216CA452-79BB-42CF-80B0-094D489DD495}" srcOrd="0" destOrd="0" presId="urn:microsoft.com/office/officeart/2005/8/layout/hierarchy3"/>
    <dgm:cxn modelId="{0569776C-EBD1-4287-976E-1B4311483C37}" type="presOf" srcId="{4A1679FE-A1BC-4841-BF9A-A4E19DF72C7E}" destId="{862BBD89-9F5F-4AC5-B880-3E61AF119889}" srcOrd="0" destOrd="0" presId="urn:microsoft.com/office/officeart/2005/8/layout/hierarchy3"/>
    <dgm:cxn modelId="{DE067D9F-5E2A-45DC-BB1F-E77F32314AF5}" srcId="{A380A21B-5843-4E23-813E-02F33C93AC72}" destId="{0D687F40-771C-44CB-BB24-380AEFFD1837}" srcOrd="0" destOrd="0" parTransId="{7CB2B2F9-C563-428E-9258-D9CC9B5B3E83}" sibTransId="{6B6BA1B9-30F7-4749-915A-B310A1F1E80E}"/>
    <dgm:cxn modelId="{CD12DC3D-F204-4515-966B-DDD7742F78A6}" type="presOf" srcId="{E6D0586D-7801-4C8C-8DB0-F1394508771B}" destId="{A6CBD902-611D-4C57-B544-9A269E0B3B58}" srcOrd="1" destOrd="0" presId="urn:microsoft.com/office/officeart/2005/8/layout/hierarchy3"/>
    <dgm:cxn modelId="{F6B52FBD-A52A-469A-AA05-3ECC66FE0520}" type="presOf" srcId="{1FFB7B72-7227-47FD-9A99-6B7B5C6AB201}" destId="{3CFC514F-AB89-4D66-AFDC-8025BDF7B433}" srcOrd="0" destOrd="0" presId="urn:microsoft.com/office/officeart/2005/8/layout/hierarchy3"/>
    <dgm:cxn modelId="{385997DE-F726-40CA-A5B8-319F30AD729D}" srcId="{45A93380-10E3-4B1E-BACC-BEC8713DC14B}" destId="{E679BCFE-357D-48D2-8838-4B99A78C2FC7}" srcOrd="5" destOrd="0" parTransId="{6EB1938F-0EC4-40CA-BE3A-B32A66A433E1}" sibTransId="{44584987-7F92-4D70-849C-156C3EAE6E0E}"/>
    <dgm:cxn modelId="{16CD4BB6-6BFB-4E3A-A042-B4159AEE6414}" srcId="{E6D0586D-7801-4C8C-8DB0-F1394508771B}" destId="{1FFB7B72-7227-47FD-9A99-6B7B5C6AB201}" srcOrd="4" destOrd="0" parTransId="{A067C5E8-0825-4CA1-9821-97B1EE94EC6F}" sibTransId="{50070C34-4ACC-4C90-8B0E-0C58725B8182}"/>
    <dgm:cxn modelId="{5E050D97-651C-4B8A-A7AF-CE1D7338BF15}" type="presOf" srcId="{6489A0E6-3026-4AD2-83FD-185ECC815722}" destId="{56C53EC7-D552-459B-B1F7-114927A02C3F}" srcOrd="0" destOrd="0" presId="urn:microsoft.com/office/officeart/2005/8/layout/hierarchy3"/>
    <dgm:cxn modelId="{9141AD4B-98B6-460F-A922-F8C128FBAA27}" srcId="{45A93380-10E3-4B1E-BACC-BEC8713DC14B}" destId="{081AFBA1-C7E6-4E70-AEED-5DFD50E1AE48}" srcOrd="0" destOrd="0" parTransId="{849CDEE2-5F4B-4D27-8D2C-9E38637173C0}" sibTransId="{638911A3-6CDE-4FB4-AA45-1CDA4D16E636}"/>
    <dgm:cxn modelId="{DD245905-6057-4DD3-B641-FD7251F16486}" type="presOf" srcId="{929BDAE0-1D39-48BB-A7D3-3AF5A9EDAB04}" destId="{60D5B85F-2F29-4D1A-B838-12998946740F}" srcOrd="0" destOrd="0" presId="urn:microsoft.com/office/officeart/2005/8/layout/hierarchy3"/>
    <dgm:cxn modelId="{BB71CA7C-6CAA-4CB5-BEF7-7FECA0DA53D0}" type="presOf" srcId="{A380A21B-5843-4E23-813E-02F33C93AC72}" destId="{3DF5F7B7-609E-42C7-92D8-DBA169EA8C92}" srcOrd="1" destOrd="0" presId="urn:microsoft.com/office/officeart/2005/8/layout/hierarchy3"/>
    <dgm:cxn modelId="{162F8741-35D9-4A25-B7CE-FCEE83877249}" type="presOf" srcId="{E6D0586D-7801-4C8C-8DB0-F1394508771B}" destId="{1FF8854B-A26E-42F1-8FA7-F120085CC8A6}" srcOrd="0" destOrd="0" presId="urn:microsoft.com/office/officeart/2005/8/layout/hierarchy3"/>
    <dgm:cxn modelId="{4EA7E65E-B0C1-4091-8FC2-47E6D6CB24B5}" srcId="{45A93380-10E3-4B1E-BACC-BEC8713DC14B}" destId="{2DC134C1-145C-4DDD-9851-D2BF37F848B5}" srcOrd="2" destOrd="0" parTransId="{8BC53DD9-BEF8-4E88-A8FF-8A9B18D01EAE}" sibTransId="{0ED43FC1-69E4-4475-B36F-0CE8635B7404}"/>
    <dgm:cxn modelId="{BBF7125D-CCBB-4F7F-8E1D-A91AF8873487}" type="presOf" srcId="{AB5D9917-CD7D-47A5-9EE1-6DA72DB4706D}" destId="{78F3C272-C80B-4C56-918D-65AC26EAF130}" srcOrd="0" destOrd="0" presId="urn:microsoft.com/office/officeart/2005/8/layout/hierarchy3"/>
    <dgm:cxn modelId="{48492F84-F18E-4B2C-86AF-19BF0B89A846}" srcId="{45A93380-10E3-4B1E-BACC-BEC8713DC14B}" destId="{40618BB1-BA56-43CB-9B27-9981B4BA1A81}" srcOrd="6" destOrd="0" parTransId="{2436B59D-F256-41C5-9D95-F1CFA61407E1}" sibTransId="{E5699897-C054-4F52-AEBB-BD1E7DD06A70}"/>
    <dgm:cxn modelId="{EC6A09A1-0221-4842-A2F5-A9CBDE96BE15}" srcId="{E6D0586D-7801-4C8C-8DB0-F1394508771B}" destId="{02F6FD97-2BCE-43A4-B52A-F6AF44837DA5}" srcOrd="1" destOrd="0" parTransId="{EC6CF8F8-94D1-4720-9831-E7AFCB7639B6}" sibTransId="{CA147AB0-7AB1-4C96-9EA0-6655CEAB5979}"/>
    <dgm:cxn modelId="{9A332F4D-B409-4CDE-BE48-F4C6011D3A6F}" type="presOf" srcId="{75093E2A-19B3-4B10-92DD-ED319FB7931C}" destId="{ADC2DEE3-F149-4326-968E-D0AFEB0EDDA3}" srcOrd="0" destOrd="0" presId="urn:microsoft.com/office/officeart/2005/8/layout/hierarchy3"/>
    <dgm:cxn modelId="{B1E59B6E-56E2-44B5-BD48-22CE1E83FF1C}" type="presOf" srcId="{02F6FD97-2BCE-43A4-B52A-F6AF44837DA5}" destId="{81B8AFCA-52D3-429C-AE6E-A79D20B2D15B}" srcOrd="0" destOrd="0" presId="urn:microsoft.com/office/officeart/2005/8/layout/hierarchy3"/>
    <dgm:cxn modelId="{C96380F0-1028-4182-A4BD-7802F4B287AE}" type="presOf" srcId="{45A93380-10E3-4B1E-BACC-BEC8713DC14B}" destId="{4DEB7699-3662-4F39-8A49-CFA914C66D96}" srcOrd="1" destOrd="0" presId="urn:microsoft.com/office/officeart/2005/8/layout/hierarchy3"/>
    <dgm:cxn modelId="{D062BC44-5A0A-4015-9155-A52287666574}" srcId="{45A93380-10E3-4B1E-BACC-BEC8713DC14B}" destId="{01EE4941-0C84-4D45-9365-E900D7283E3B}" srcOrd="4" destOrd="0" parTransId="{75093E2A-19B3-4B10-92DD-ED319FB7931C}" sibTransId="{C11E8847-8C76-431C-ADE0-0F306439262D}"/>
    <dgm:cxn modelId="{63B692B4-6EEB-4F4D-B3CD-508D75E86BFE}" type="presOf" srcId="{0963C4D5-236D-49B3-AADC-41DEC20ECE87}" destId="{3C8FB62E-EFC1-4DA5-9D0E-B085462CB3F1}" srcOrd="0" destOrd="0" presId="urn:microsoft.com/office/officeart/2005/8/layout/hierarchy3"/>
    <dgm:cxn modelId="{EEB47597-0649-44DA-B952-035DA21C3F3F}" type="presOf" srcId="{A380A21B-5843-4E23-813E-02F33C93AC72}" destId="{B28B576C-D69F-4E4D-90F1-A76A7731E37F}" srcOrd="0" destOrd="0" presId="urn:microsoft.com/office/officeart/2005/8/layout/hierarchy3"/>
    <dgm:cxn modelId="{C115BCF4-EF67-4404-892F-9FC9E691AAA9}" srcId="{45A93380-10E3-4B1E-BACC-BEC8713DC14B}" destId="{AB5D9917-CD7D-47A5-9EE1-6DA72DB4706D}" srcOrd="8" destOrd="0" parTransId="{79B932F5-6699-4A0C-9067-EC6949A2C59A}" sibTransId="{8097D7C9-42A9-48E3-AE9F-54FB39279A75}"/>
    <dgm:cxn modelId="{3919AECA-C819-409D-85EE-1CB0EE9283B2}" type="presOf" srcId="{573B24F7-C599-4FA2-AF2E-9025CFD7B7C7}" destId="{F613542D-4EA1-4949-93FD-CF4C1C42CE50}" srcOrd="0" destOrd="0" presId="urn:microsoft.com/office/officeart/2005/8/layout/hierarchy3"/>
    <dgm:cxn modelId="{77B1E700-4B3A-43B9-ACFB-317783D8AAB8}" type="presOf" srcId="{8BC53DD9-BEF8-4E88-A8FF-8A9B18D01EAE}" destId="{0766751F-31CA-4949-9548-A1AB50ADA916}" srcOrd="0" destOrd="0" presId="urn:microsoft.com/office/officeart/2005/8/layout/hierarchy3"/>
    <dgm:cxn modelId="{81B64B57-3828-4A18-B759-EE85CDCE8C70}" srcId="{B00A18F1-CDB5-4577-A4E3-1F3DEF18E3E8}" destId="{E6D0586D-7801-4C8C-8DB0-F1394508771B}" srcOrd="1" destOrd="0" parTransId="{3923F5AE-D2FB-4330-A997-1D75E9E37F3D}" sibTransId="{857977DA-3615-4270-94D9-6B7B52770D59}"/>
    <dgm:cxn modelId="{968ADCBB-34F8-4130-B70C-5A951569F108}" type="presOf" srcId="{5EFFFB02-09CF-45FA-B0DF-A11733B00F49}" destId="{539E8D0E-7F62-4C76-B438-EEB5590B2D83}" srcOrd="0" destOrd="0" presId="urn:microsoft.com/office/officeart/2005/8/layout/hierarchy3"/>
    <dgm:cxn modelId="{87D41F09-0D02-4A3F-82D0-8D35B783202F}" type="presOf" srcId="{48001976-29CF-46C4-BB8A-877223125D5D}" destId="{4D108F31-3477-48C7-ABAD-BEB27960BDB2}" srcOrd="0" destOrd="0" presId="urn:microsoft.com/office/officeart/2005/8/layout/hierarchy3"/>
    <dgm:cxn modelId="{E3965236-6D86-4B1E-997F-0EA36E33B1E1}" type="presOf" srcId="{0EFF0DA1-B917-434F-91CF-562093624EFB}" destId="{21D8F912-1C2F-4450-8A33-7482F8578CB5}" srcOrd="0" destOrd="0" presId="urn:microsoft.com/office/officeart/2005/8/layout/hierarchy3"/>
    <dgm:cxn modelId="{A85F12EF-2A2A-4C6F-9BF8-36B364DE9E38}" srcId="{45A93380-10E3-4B1E-BACC-BEC8713DC14B}" destId="{13E1ED71-D7B7-4758-8A1B-240CAD01648E}" srcOrd="3" destOrd="0" parTransId="{4A1679FE-A1BC-4841-BF9A-A4E19DF72C7E}" sibTransId="{D8BD6C50-3C97-452C-852F-F1A15E0B1107}"/>
    <dgm:cxn modelId="{F990A180-485B-49E7-84AF-807686977114}" type="presOf" srcId="{13E1ED71-D7B7-4758-8A1B-240CAD01648E}" destId="{B8E6A9EA-16BA-4E12-988C-2DF100AA8940}" srcOrd="0" destOrd="0" presId="urn:microsoft.com/office/officeart/2005/8/layout/hierarchy3"/>
    <dgm:cxn modelId="{8D9CE0B8-829A-42C6-B4B2-30F203363289}" type="presOf" srcId="{7F4DB94E-1E40-40FB-B239-E5C0FC8980BD}" destId="{3F19A67E-27C9-4042-AA2F-E006B4C2E489}" srcOrd="0" destOrd="0" presId="urn:microsoft.com/office/officeart/2005/8/layout/hierarchy3"/>
    <dgm:cxn modelId="{A92FD725-C6ED-4D71-8AA3-EE62F2A0A83D}" type="presOf" srcId="{71E4A0AD-61AD-447F-B04C-0F6E54F9C82C}" destId="{0BF22ED1-6EFB-4C9D-A957-8F8B8BA6EC78}" srcOrd="0" destOrd="0" presId="urn:microsoft.com/office/officeart/2005/8/layout/hierarchy3"/>
    <dgm:cxn modelId="{82C9AD49-570C-447F-89B3-BB6F1DED010A}" type="presOf" srcId="{891F5320-B27E-4684-9672-7DC2091F771E}" destId="{F9FD178E-CC23-4859-A3BA-2792CAF22F81}" srcOrd="0" destOrd="0" presId="urn:microsoft.com/office/officeart/2005/8/layout/hierarchy3"/>
    <dgm:cxn modelId="{46D8DA97-04F9-4413-B632-21B4711B0B9D}" srcId="{45A93380-10E3-4B1E-BACC-BEC8713DC14B}" destId="{25564847-118C-4A96-B3DE-303CBA364EA0}" srcOrd="1" destOrd="0" parTransId="{D885F839-6ECD-4E56-A308-72C9124D8059}" sibTransId="{0711A0E3-6A6F-49C3-A9EB-CB42088EBC5E}"/>
    <dgm:cxn modelId="{62E38EA3-A866-41FD-A411-3C3246987271}" type="presOf" srcId="{0D687F40-771C-44CB-BB24-380AEFFD1837}" destId="{066DB566-E1F0-47A2-A5BB-5576A317351F}" srcOrd="0" destOrd="0" presId="urn:microsoft.com/office/officeart/2005/8/layout/hierarchy3"/>
    <dgm:cxn modelId="{10A430F5-37E7-4240-BF71-720E160F2FEA}" type="presOf" srcId="{25564847-118C-4A96-B3DE-303CBA364EA0}" destId="{34E8A04F-0F99-4C7C-A132-7DC7DF52D797}" srcOrd="0" destOrd="0" presId="urn:microsoft.com/office/officeart/2005/8/layout/hierarchy3"/>
    <dgm:cxn modelId="{9F36FB19-9ACE-498F-BA5C-37FE69655918}" type="presOf" srcId="{0442B5AE-0AE4-4AB7-886F-03BA314A0548}" destId="{3C3E09DC-938D-4D99-AE41-441EC73CAE45}" srcOrd="0" destOrd="0" presId="urn:microsoft.com/office/officeart/2005/8/layout/hierarchy3"/>
    <dgm:cxn modelId="{3754AC06-C120-448D-92DB-D7CBB2D7589B}" type="presOf" srcId="{D885F839-6ECD-4E56-A308-72C9124D8059}" destId="{22EC721A-E4F2-44E9-9722-72A5DB406057}" srcOrd="0" destOrd="0" presId="urn:microsoft.com/office/officeart/2005/8/layout/hierarchy3"/>
    <dgm:cxn modelId="{96EC6F1E-B015-47A3-A2F3-84C767BA0E05}" srcId="{E6D0586D-7801-4C8C-8DB0-F1394508771B}" destId="{5EFFFB02-09CF-45FA-B0DF-A11733B00F49}" srcOrd="3" destOrd="0" parTransId="{4151AB6F-DA24-43CF-93DC-E013641E8A8A}" sibTransId="{BEA237A1-BD22-4EBA-B2D3-C6E3BF61B5A8}"/>
    <dgm:cxn modelId="{1B2721B8-994B-4E15-997F-4B277951B94A}" srcId="{E6D0586D-7801-4C8C-8DB0-F1394508771B}" destId="{0442B5AE-0AE4-4AB7-886F-03BA314A0548}" srcOrd="2" destOrd="0" parTransId="{6489A0E6-3026-4AD2-83FD-185ECC815722}" sibTransId="{9BA8A02E-BDC0-4E3D-843A-AB3256A1C61E}"/>
    <dgm:cxn modelId="{4BAC737A-3AC9-4B66-8061-FC102332F763}" srcId="{B00A18F1-CDB5-4577-A4E3-1F3DEF18E3E8}" destId="{45A93380-10E3-4B1E-BACC-BEC8713DC14B}" srcOrd="0" destOrd="0" parTransId="{F36B86DC-7581-4053-8596-FFBD438B3D74}" sibTransId="{6B3579F1-20B0-4BEF-A612-4A199BB96BD2}"/>
    <dgm:cxn modelId="{36D2A5A6-112D-4060-BC22-33F499005C6E}" srcId="{45A93380-10E3-4B1E-BACC-BEC8713DC14B}" destId="{0EFF0DA1-B917-434F-91CF-562093624EFB}" srcOrd="7" destOrd="0" parTransId="{48001976-29CF-46C4-BB8A-877223125D5D}" sibTransId="{5F0D92A3-2A7D-481E-9EF5-3169A4D77A11}"/>
    <dgm:cxn modelId="{9C5CAF3B-C67D-431E-A040-D0EF328E87EA}" type="presOf" srcId="{40618BB1-BA56-43CB-9B27-9981B4BA1A81}" destId="{0698CB50-81E0-480F-905A-C28957F16201}" srcOrd="0" destOrd="0" presId="urn:microsoft.com/office/officeart/2005/8/layout/hierarchy3"/>
    <dgm:cxn modelId="{BF91C0A9-50A4-4155-A94F-4BC7BB5C8C6B}" type="presOf" srcId="{79B932F5-6699-4A0C-9067-EC6949A2C59A}" destId="{BFAA2378-96F3-4417-ADD6-0FA9CF5EB7FC}" srcOrd="0" destOrd="0" presId="urn:microsoft.com/office/officeart/2005/8/layout/hierarchy3"/>
    <dgm:cxn modelId="{20E37872-FD7B-453A-9283-6A44246D9698}" type="presOf" srcId="{B00A18F1-CDB5-4577-A4E3-1F3DEF18E3E8}" destId="{1C4EC419-DCA4-44BA-8988-639955B18A70}" srcOrd="0" destOrd="0" presId="urn:microsoft.com/office/officeart/2005/8/layout/hierarchy3"/>
    <dgm:cxn modelId="{6347217B-2922-40DF-BFC3-DAEEF2031B0F}" type="presOf" srcId="{849CDEE2-5F4B-4D27-8D2C-9E38637173C0}" destId="{69657827-348B-4D5E-BA59-6DD4E91E651C}" srcOrd="0" destOrd="0" presId="urn:microsoft.com/office/officeart/2005/8/layout/hierarchy3"/>
    <dgm:cxn modelId="{2368590C-BF0E-4BF3-B6FF-8C5F499DFFEE}" type="presOf" srcId="{6EB1938F-0EC4-40CA-BE3A-B32A66A433E1}" destId="{B9829333-11AD-4EB2-81D3-09F00CCFC552}" srcOrd="0" destOrd="0" presId="urn:microsoft.com/office/officeart/2005/8/layout/hierarchy3"/>
    <dgm:cxn modelId="{CAC127C6-7C8B-4D1A-931F-F573F6D53097}" srcId="{B00A18F1-CDB5-4577-A4E3-1F3DEF18E3E8}" destId="{A380A21B-5843-4E23-813E-02F33C93AC72}" srcOrd="2" destOrd="0" parTransId="{8AC5E420-CE5E-44B7-B7F8-587E77353736}" sibTransId="{B6A699FF-9F75-4D52-A6B5-4EEF0E880673}"/>
    <dgm:cxn modelId="{DC3B5771-021F-47DC-987E-E2B66B2F5D05}" srcId="{A380A21B-5843-4E23-813E-02F33C93AC72}" destId="{0963C4D5-236D-49B3-AADC-41DEC20ECE87}" srcOrd="3" destOrd="0" parTransId="{988A92CB-2EEA-45E8-9C33-5DF12A2844D6}" sibTransId="{98AEACD1-E32F-4463-8230-EAC191FC9C04}"/>
    <dgm:cxn modelId="{D56AEA44-5B3A-4CD2-A457-0D3EF67193EE}" srcId="{A380A21B-5843-4E23-813E-02F33C93AC72}" destId="{7F4DB94E-1E40-40FB-B239-E5C0FC8980BD}" srcOrd="1" destOrd="0" parTransId="{573B24F7-C599-4FA2-AF2E-9025CFD7B7C7}" sibTransId="{1001820E-2A8B-425F-94E1-D9041AED55C2}"/>
    <dgm:cxn modelId="{CB3D106A-25F2-42CC-B5C1-26155F1A1E0A}" type="presParOf" srcId="{1C4EC419-DCA4-44BA-8988-639955B18A70}" destId="{5E90FA20-2B27-472C-B254-F7190EACA958}" srcOrd="0" destOrd="0" presId="urn:microsoft.com/office/officeart/2005/8/layout/hierarchy3"/>
    <dgm:cxn modelId="{91186CCA-81C9-45B6-977B-43DAAAC615FC}" type="presParOf" srcId="{5E90FA20-2B27-472C-B254-F7190EACA958}" destId="{E427E3B4-73BB-407C-A486-8A6E865AB3B3}" srcOrd="0" destOrd="0" presId="urn:microsoft.com/office/officeart/2005/8/layout/hierarchy3"/>
    <dgm:cxn modelId="{950A17DD-0429-45D1-869D-ADC6D3E50504}" type="presParOf" srcId="{E427E3B4-73BB-407C-A486-8A6E865AB3B3}" destId="{26461FDB-E82F-43C5-AF6C-5764852E6C9C}" srcOrd="0" destOrd="0" presId="urn:microsoft.com/office/officeart/2005/8/layout/hierarchy3"/>
    <dgm:cxn modelId="{23D68ABA-2EBF-4518-B7A5-3C8983B729DA}" type="presParOf" srcId="{E427E3B4-73BB-407C-A486-8A6E865AB3B3}" destId="{4DEB7699-3662-4F39-8A49-CFA914C66D96}" srcOrd="1" destOrd="0" presId="urn:microsoft.com/office/officeart/2005/8/layout/hierarchy3"/>
    <dgm:cxn modelId="{084CFEBB-B8BA-4B76-B736-1C9C33F226D4}" type="presParOf" srcId="{5E90FA20-2B27-472C-B254-F7190EACA958}" destId="{D89F9889-D950-458E-8184-6ED4C88ECF70}" srcOrd="1" destOrd="0" presId="urn:microsoft.com/office/officeart/2005/8/layout/hierarchy3"/>
    <dgm:cxn modelId="{F1464397-2396-47FC-B3FF-3126A2143F43}" type="presParOf" srcId="{D89F9889-D950-458E-8184-6ED4C88ECF70}" destId="{69657827-348B-4D5E-BA59-6DD4E91E651C}" srcOrd="0" destOrd="0" presId="urn:microsoft.com/office/officeart/2005/8/layout/hierarchy3"/>
    <dgm:cxn modelId="{44A98FB7-9D3D-436B-9FDC-70F92D447513}" type="presParOf" srcId="{D89F9889-D950-458E-8184-6ED4C88ECF70}" destId="{647270D3-DEA6-4C39-A131-8D8F905FF28C}" srcOrd="1" destOrd="0" presId="urn:microsoft.com/office/officeart/2005/8/layout/hierarchy3"/>
    <dgm:cxn modelId="{E8342D1E-8C17-4AED-8774-D95D6A4A2511}" type="presParOf" srcId="{D89F9889-D950-458E-8184-6ED4C88ECF70}" destId="{22EC721A-E4F2-44E9-9722-72A5DB406057}" srcOrd="2" destOrd="0" presId="urn:microsoft.com/office/officeart/2005/8/layout/hierarchy3"/>
    <dgm:cxn modelId="{ADEBE68D-569B-4951-88AA-CCEA9FBE1EC9}" type="presParOf" srcId="{D89F9889-D950-458E-8184-6ED4C88ECF70}" destId="{34E8A04F-0F99-4C7C-A132-7DC7DF52D797}" srcOrd="3" destOrd="0" presId="urn:microsoft.com/office/officeart/2005/8/layout/hierarchy3"/>
    <dgm:cxn modelId="{80416BBB-440A-4910-B204-E1803E05FD0F}" type="presParOf" srcId="{D89F9889-D950-458E-8184-6ED4C88ECF70}" destId="{0766751F-31CA-4949-9548-A1AB50ADA916}" srcOrd="4" destOrd="0" presId="urn:microsoft.com/office/officeart/2005/8/layout/hierarchy3"/>
    <dgm:cxn modelId="{A1F26AF9-8429-4F08-87AB-97054689161C}" type="presParOf" srcId="{D89F9889-D950-458E-8184-6ED4C88ECF70}" destId="{4AB9EE4E-0AFD-4799-99B4-6F5E6F7F9670}" srcOrd="5" destOrd="0" presId="urn:microsoft.com/office/officeart/2005/8/layout/hierarchy3"/>
    <dgm:cxn modelId="{788992D5-C9D9-4351-BD56-CF6FACE1B752}" type="presParOf" srcId="{D89F9889-D950-458E-8184-6ED4C88ECF70}" destId="{862BBD89-9F5F-4AC5-B880-3E61AF119889}" srcOrd="6" destOrd="0" presId="urn:microsoft.com/office/officeart/2005/8/layout/hierarchy3"/>
    <dgm:cxn modelId="{692683EC-33A6-48A6-A2B7-096CC64881EC}" type="presParOf" srcId="{D89F9889-D950-458E-8184-6ED4C88ECF70}" destId="{B8E6A9EA-16BA-4E12-988C-2DF100AA8940}" srcOrd="7" destOrd="0" presId="urn:microsoft.com/office/officeart/2005/8/layout/hierarchy3"/>
    <dgm:cxn modelId="{AE92FDF9-2E79-4A9C-B870-EB764F574CD3}" type="presParOf" srcId="{D89F9889-D950-458E-8184-6ED4C88ECF70}" destId="{ADC2DEE3-F149-4326-968E-D0AFEB0EDDA3}" srcOrd="8" destOrd="0" presId="urn:microsoft.com/office/officeart/2005/8/layout/hierarchy3"/>
    <dgm:cxn modelId="{E58D8357-7C02-4CDE-B221-2BE13BE7B061}" type="presParOf" srcId="{D89F9889-D950-458E-8184-6ED4C88ECF70}" destId="{EB283D00-60F2-41A5-8729-80D1DF868AAD}" srcOrd="9" destOrd="0" presId="urn:microsoft.com/office/officeart/2005/8/layout/hierarchy3"/>
    <dgm:cxn modelId="{F96D01FD-CF2B-4934-A127-FBA19078F123}" type="presParOf" srcId="{D89F9889-D950-458E-8184-6ED4C88ECF70}" destId="{B9829333-11AD-4EB2-81D3-09F00CCFC552}" srcOrd="10" destOrd="0" presId="urn:microsoft.com/office/officeart/2005/8/layout/hierarchy3"/>
    <dgm:cxn modelId="{6229ACD8-5C1C-4F08-A8CE-113621A37C9D}" type="presParOf" srcId="{D89F9889-D950-458E-8184-6ED4C88ECF70}" destId="{A5133AB5-D396-4507-A5D3-A88CBD1E6817}" srcOrd="11" destOrd="0" presId="urn:microsoft.com/office/officeart/2005/8/layout/hierarchy3"/>
    <dgm:cxn modelId="{7A9BF6C2-A598-41A1-9C39-A89F8217F74B}" type="presParOf" srcId="{D89F9889-D950-458E-8184-6ED4C88ECF70}" destId="{216CA452-79BB-42CF-80B0-094D489DD495}" srcOrd="12" destOrd="0" presId="urn:microsoft.com/office/officeart/2005/8/layout/hierarchy3"/>
    <dgm:cxn modelId="{F33DDF73-C1CD-42F6-9DD9-2395652C99FC}" type="presParOf" srcId="{D89F9889-D950-458E-8184-6ED4C88ECF70}" destId="{0698CB50-81E0-480F-905A-C28957F16201}" srcOrd="13" destOrd="0" presId="urn:microsoft.com/office/officeart/2005/8/layout/hierarchy3"/>
    <dgm:cxn modelId="{A7053B00-F2D1-4A0A-A655-2FB6ED060C49}" type="presParOf" srcId="{D89F9889-D950-458E-8184-6ED4C88ECF70}" destId="{4D108F31-3477-48C7-ABAD-BEB27960BDB2}" srcOrd="14" destOrd="0" presId="urn:microsoft.com/office/officeart/2005/8/layout/hierarchy3"/>
    <dgm:cxn modelId="{6777282F-85DE-4FA1-9DE0-30DE34F6BD30}" type="presParOf" srcId="{D89F9889-D950-458E-8184-6ED4C88ECF70}" destId="{21D8F912-1C2F-4450-8A33-7482F8578CB5}" srcOrd="15" destOrd="0" presId="urn:microsoft.com/office/officeart/2005/8/layout/hierarchy3"/>
    <dgm:cxn modelId="{86B49AA6-24ED-4180-9436-094CFBADF48E}" type="presParOf" srcId="{D89F9889-D950-458E-8184-6ED4C88ECF70}" destId="{BFAA2378-96F3-4417-ADD6-0FA9CF5EB7FC}" srcOrd="16" destOrd="0" presId="urn:microsoft.com/office/officeart/2005/8/layout/hierarchy3"/>
    <dgm:cxn modelId="{6EE90B87-8C6E-429A-91C0-5F1CC06FF744}" type="presParOf" srcId="{D89F9889-D950-458E-8184-6ED4C88ECF70}" destId="{78F3C272-C80B-4C56-918D-65AC26EAF130}" srcOrd="17" destOrd="0" presId="urn:microsoft.com/office/officeart/2005/8/layout/hierarchy3"/>
    <dgm:cxn modelId="{CD670825-1C2C-47D9-B85F-C624D1AEF274}" type="presParOf" srcId="{1C4EC419-DCA4-44BA-8988-639955B18A70}" destId="{A2653C98-65B3-4CC2-BE0D-63DEE46C7C0F}" srcOrd="1" destOrd="0" presId="urn:microsoft.com/office/officeart/2005/8/layout/hierarchy3"/>
    <dgm:cxn modelId="{5DB3518D-9E1E-4E9D-89CC-4FA385D55FE2}" type="presParOf" srcId="{A2653C98-65B3-4CC2-BE0D-63DEE46C7C0F}" destId="{96209553-60FD-4B69-8664-AF367E500D47}" srcOrd="0" destOrd="0" presId="urn:microsoft.com/office/officeart/2005/8/layout/hierarchy3"/>
    <dgm:cxn modelId="{082573B9-4679-42CE-97FD-7E2E80508807}" type="presParOf" srcId="{96209553-60FD-4B69-8664-AF367E500D47}" destId="{1FF8854B-A26E-42F1-8FA7-F120085CC8A6}" srcOrd="0" destOrd="0" presId="urn:microsoft.com/office/officeart/2005/8/layout/hierarchy3"/>
    <dgm:cxn modelId="{DF8EA79A-5178-4177-AD71-5B5D1C43511C}" type="presParOf" srcId="{96209553-60FD-4B69-8664-AF367E500D47}" destId="{A6CBD902-611D-4C57-B544-9A269E0B3B58}" srcOrd="1" destOrd="0" presId="urn:microsoft.com/office/officeart/2005/8/layout/hierarchy3"/>
    <dgm:cxn modelId="{0A52696B-2B39-4CE5-951D-49B811BA7F11}" type="presParOf" srcId="{A2653C98-65B3-4CC2-BE0D-63DEE46C7C0F}" destId="{3C994C47-352D-435C-A557-749459252E68}" srcOrd="1" destOrd="0" presId="urn:microsoft.com/office/officeart/2005/8/layout/hierarchy3"/>
    <dgm:cxn modelId="{937B1A4D-4564-4CF8-96F8-A8A30CCD66FB}" type="presParOf" srcId="{3C994C47-352D-435C-A557-749459252E68}" destId="{60D5B85F-2F29-4D1A-B838-12998946740F}" srcOrd="0" destOrd="0" presId="urn:microsoft.com/office/officeart/2005/8/layout/hierarchy3"/>
    <dgm:cxn modelId="{085C6B07-6047-4730-85B8-6AC99FBD0093}" type="presParOf" srcId="{3C994C47-352D-435C-A557-749459252E68}" destId="{0BF22ED1-6EFB-4C9D-A957-8F8B8BA6EC78}" srcOrd="1" destOrd="0" presId="urn:microsoft.com/office/officeart/2005/8/layout/hierarchy3"/>
    <dgm:cxn modelId="{577694E3-AB6D-4BC9-B9F2-E5ED3A662912}" type="presParOf" srcId="{3C994C47-352D-435C-A557-749459252E68}" destId="{C33593AA-61CC-45EB-94A8-12F0264F7E9A}" srcOrd="2" destOrd="0" presId="urn:microsoft.com/office/officeart/2005/8/layout/hierarchy3"/>
    <dgm:cxn modelId="{C2721F03-2BC2-4BCD-A36B-E7CF1D4DD9E4}" type="presParOf" srcId="{3C994C47-352D-435C-A557-749459252E68}" destId="{81B8AFCA-52D3-429C-AE6E-A79D20B2D15B}" srcOrd="3" destOrd="0" presId="urn:microsoft.com/office/officeart/2005/8/layout/hierarchy3"/>
    <dgm:cxn modelId="{37F94F99-9C98-44A0-B8C8-A544AF4D1F76}" type="presParOf" srcId="{3C994C47-352D-435C-A557-749459252E68}" destId="{56C53EC7-D552-459B-B1F7-114927A02C3F}" srcOrd="4" destOrd="0" presId="urn:microsoft.com/office/officeart/2005/8/layout/hierarchy3"/>
    <dgm:cxn modelId="{92A920EF-E75F-4027-81D2-87F1E1792C6D}" type="presParOf" srcId="{3C994C47-352D-435C-A557-749459252E68}" destId="{3C3E09DC-938D-4D99-AE41-441EC73CAE45}" srcOrd="5" destOrd="0" presId="urn:microsoft.com/office/officeart/2005/8/layout/hierarchy3"/>
    <dgm:cxn modelId="{A013DC1B-869A-4428-963D-9646CA0F841F}" type="presParOf" srcId="{3C994C47-352D-435C-A557-749459252E68}" destId="{26A5D000-79D3-44F1-8918-3103250D1358}" srcOrd="6" destOrd="0" presId="urn:microsoft.com/office/officeart/2005/8/layout/hierarchy3"/>
    <dgm:cxn modelId="{08F219EE-2924-41A9-A8EA-6CB073EB11AE}" type="presParOf" srcId="{3C994C47-352D-435C-A557-749459252E68}" destId="{539E8D0E-7F62-4C76-B438-EEB5590B2D83}" srcOrd="7" destOrd="0" presId="urn:microsoft.com/office/officeart/2005/8/layout/hierarchy3"/>
    <dgm:cxn modelId="{E40C970E-9CC2-43DD-82AE-3EBEEE2509CE}" type="presParOf" srcId="{3C994C47-352D-435C-A557-749459252E68}" destId="{F584349C-F7CC-41BC-9E14-5C3A4ED1DD0D}" srcOrd="8" destOrd="0" presId="urn:microsoft.com/office/officeart/2005/8/layout/hierarchy3"/>
    <dgm:cxn modelId="{336B1119-1DBC-4E6B-A8A3-B400CD8F66D0}" type="presParOf" srcId="{3C994C47-352D-435C-A557-749459252E68}" destId="{3CFC514F-AB89-4D66-AFDC-8025BDF7B433}" srcOrd="9" destOrd="0" presId="urn:microsoft.com/office/officeart/2005/8/layout/hierarchy3"/>
    <dgm:cxn modelId="{0AA2FE09-F8AC-4594-8DCE-1BA2FD2C43CE}" type="presParOf" srcId="{1C4EC419-DCA4-44BA-8988-639955B18A70}" destId="{2B749944-0BA1-4BB5-8066-E79810628B86}" srcOrd="2" destOrd="0" presId="urn:microsoft.com/office/officeart/2005/8/layout/hierarchy3"/>
    <dgm:cxn modelId="{C3C18F87-19AC-4ADD-9260-3E7438BBA94C}" type="presParOf" srcId="{2B749944-0BA1-4BB5-8066-E79810628B86}" destId="{1F0DB2B2-CEA5-4DB2-946D-007C61EC2141}" srcOrd="0" destOrd="0" presId="urn:microsoft.com/office/officeart/2005/8/layout/hierarchy3"/>
    <dgm:cxn modelId="{CC3EBE8E-D080-4195-AAD8-6B9E4DE15681}" type="presParOf" srcId="{1F0DB2B2-CEA5-4DB2-946D-007C61EC2141}" destId="{B28B576C-D69F-4E4D-90F1-A76A7731E37F}" srcOrd="0" destOrd="0" presId="urn:microsoft.com/office/officeart/2005/8/layout/hierarchy3"/>
    <dgm:cxn modelId="{6CB38070-82AC-4B93-979E-59EE7ED161F0}" type="presParOf" srcId="{1F0DB2B2-CEA5-4DB2-946D-007C61EC2141}" destId="{3DF5F7B7-609E-42C7-92D8-DBA169EA8C92}" srcOrd="1" destOrd="0" presId="urn:microsoft.com/office/officeart/2005/8/layout/hierarchy3"/>
    <dgm:cxn modelId="{1E92017D-A177-4FF9-864E-682C147A2C17}" type="presParOf" srcId="{2B749944-0BA1-4BB5-8066-E79810628B86}" destId="{EE426E44-CCFC-4C4F-B29E-6F3A2A7DA043}" srcOrd="1" destOrd="0" presId="urn:microsoft.com/office/officeart/2005/8/layout/hierarchy3"/>
    <dgm:cxn modelId="{354858DC-AE98-42B9-AC06-227955CCB71A}" type="presParOf" srcId="{EE426E44-CCFC-4C4F-B29E-6F3A2A7DA043}" destId="{DD3C20AF-2005-4214-9BCE-B9AA57061744}" srcOrd="0" destOrd="0" presId="urn:microsoft.com/office/officeart/2005/8/layout/hierarchy3"/>
    <dgm:cxn modelId="{AEAC34A5-9A05-49F9-A797-A80283194B81}" type="presParOf" srcId="{EE426E44-CCFC-4C4F-B29E-6F3A2A7DA043}" destId="{066DB566-E1F0-47A2-A5BB-5576A317351F}" srcOrd="1" destOrd="0" presId="urn:microsoft.com/office/officeart/2005/8/layout/hierarchy3"/>
    <dgm:cxn modelId="{8794CCDD-B357-4599-98C8-25DB8CDCEF3A}" type="presParOf" srcId="{EE426E44-CCFC-4C4F-B29E-6F3A2A7DA043}" destId="{F613542D-4EA1-4949-93FD-CF4C1C42CE50}" srcOrd="2" destOrd="0" presId="urn:microsoft.com/office/officeart/2005/8/layout/hierarchy3"/>
    <dgm:cxn modelId="{E13B30F5-FF3F-49CE-96CD-6E5F2042D59F}" type="presParOf" srcId="{EE426E44-CCFC-4C4F-B29E-6F3A2A7DA043}" destId="{3F19A67E-27C9-4042-AA2F-E006B4C2E489}" srcOrd="3" destOrd="0" presId="urn:microsoft.com/office/officeart/2005/8/layout/hierarchy3"/>
    <dgm:cxn modelId="{8B50E9C5-1979-48C6-A126-BF1B2EDC767B}" type="presParOf" srcId="{EE426E44-CCFC-4C4F-B29E-6F3A2A7DA043}" destId="{A8D3A10F-4633-4C33-A28D-9411406FBA24}" srcOrd="4" destOrd="0" presId="urn:microsoft.com/office/officeart/2005/8/layout/hierarchy3"/>
    <dgm:cxn modelId="{4854EED4-4246-4F6F-A225-F94C3CE3F809}" type="presParOf" srcId="{EE426E44-CCFC-4C4F-B29E-6F3A2A7DA043}" destId="{F9FD178E-CC23-4859-A3BA-2792CAF22F81}" srcOrd="5" destOrd="0" presId="urn:microsoft.com/office/officeart/2005/8/layout/hierarchy3"/>
    <dgm:cxn modelId="{0352ECFB-07E3-42AE-8B00-5C6DBE973A45}" type="presParOf" srcId="{EE426E44-CCFC-4C4F-B29E-6F3A2A7DA043}" destId="{4F73A809-FA45-4ED4-AEDE-9BF746764A46}" srcOrd="6" destOrd="0" presId="urn:microsoft.com/office/officeart/2005/8/layout/hierarchy3"/>
    <dgm:cxn modelId="{6D0277DE-D113-4020-B91B-F3AD4FEB231B}" type="presParOf" srcId="{EE426E44-CCFC-4C4F-B29E-6F3A2A7DA043}" destId="{3C8FB62E-EFC1-4DA5-9D0E-B085462CB3F1}" srcOrd="7"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6A5A21D-2E04-424F-A413-7C028CA8B0F5}" type="doc">
      <dgm:prSet loTypeId="urn:microsoft.com/office/officeart/2005/8/layout/chevron2" loCatId="list" qsTypeId="urn:microsoft.com/office/officeart/2005/8/quickstyle/simple1" qsCatId="simple" csTypeId="urn:microsoft.com/office/officeart/2005/8/colors/accent5_2" csCatId="accent5" phldr="1"/>
      <dgm:spPr/>
      <dgm:t>
        <a:bodyPr/>
        <a:lstStyle/>
        <a:p>
          <a:endParaRPr lang="zh-CN" altLang="en-US"/>
        </a:p>
      </dgm:t>
    </dgm:pt>
    <dgm:pt modelId="{70CD6621-B18D-4C50-BFFE-A1A5CE1CF655}">
      <dgm:prSet phldrT="[文本]"/>
      <dgm:spPr/>
      <dgm:t>
        <a:bodyPr/>
        <a:lstStyle/>
        <a:p>
          <a:r>
            <a:rPr lang="zh-CN" altLang="en-US" dirty="0" smtClean="0"/>
            <a:t>目         录</a:t>
          </a:r>
          <a:endParaRPr lang="zh-CN" altLang="en-US" dirty="0"/>
        </a:p>
      </dgm:t>
    </dgm:pt>
    <dgm:pt modelId="{0D9488E2-E5A3-49CC-A530-0914CC69C732}" type="parTrans" cxnId="{6110A57E-943A-4DA3-9547-8809B979ED2F}">
      <dgm:prSet/>
      <dgm:spPr/>
      <dgm:t>
        <a:bodyPr/>
        <a:lstStyle/>
        <a:p>
          <a:endParaRPr lang="zh-CN" altLang="en-US"/>
        </a:p>
      </dgm:t>
    </dgm:pt>
    <dgm:pt modelId="{32C0EAF4-3575-4EF2-9ECD-0FC7CC290F66}" type="sibTrans" cxnId="{6110A57E-943A-4DA3-9547-8809B979ED2F}">
      <dgm:prSet/>
      <dgm:spPr/>
      <dgm:t>
        <a:bodyPr/>
        <a:lstStyle/>
        <a:p>
          <a:endParaRPr lang="zh-CN" altLang="en-US"/>
        </a:p>
      </dgm:t>
    </dgm:pt>
    <dgm:pt modelId="{3C476726-B8AD-4DAA-AE69-23BFCD6C527F}">
      <dgm:prSet phldrT="[文本]"/>
      <dgm:spPr/>
      <dgm:t>
        <a:bodyPr/>
        <a:lstStyle/>
        <a:p>
          <a:r>
            <a:rPr lang="zh-CN" altLang="en-US" dirty="0" smtClean="0"/>
            <a:t>图表清单</a:t>
          </a:r>
          <a:endParaRPr lang="zh-CN" altLang="en-US" dirty="0"/>
        </a:p>
      </dgm:t>
    </dgm:pt>
    <dgm:pt modelId="{BF1C3D36-4BCC-421B-B2F5-19B2AFD17DD9}" type="parTrans" cxnId="{FFB2AC6D-89D0-4419-B3F8-37EBA5B5B631}">
      <dgm:prSet/>
      <dgm:spPr/>
      <dgm:t>
        <a:bodyPr/>
        <a:lstStyle/>
        <a:p>
          <a:endParaRPr lang="zh-CN" altLang="en-US"/>
        </a:p>
      </dgm:t>
    </dgm:pt>
    <dgm:pt modelId="{C2FCE447-283A-4AA9-9B40-E816C83B6934}" type="sibTrans" cxnId="{FFB2AC6D-89D0-4419-B3F8-37EBA5B5B631}">
      <dgm:prSet/>
      <dgm:spPr/>
      <dgm:t>
        <a:bodyPr/>
        <a:lstStyle/>
        <a:p>
          <a:endParaRPr lang="zh-CN" altLang="en-US"/>
        </a:p>
      </dgm:t>
    </dgm:pt>
    <dgm:pt modelId="{4C0D107B-0655-41B9-BF97-BB56517344BA}">
      <dgm:prSet phldrT="[文本]"/>
      <dgm:spPr/>
      <dgm:t>
        <a:bodyPr/>
        <a:lstStyle/>
        <a:p>
          <a:endParaRPr lang="zh-CN" altLang="en-US" dirty="0"/>
        </a:p>
      </dgm:t>
    </dgm:pt>
    <dgm:pt modelId="{CD7737D3-1D9D-43EC-87CA-3F8327930953}" type="parTrans" cxnId="{799C204B-BFC4-45D9-BEBB-312FD9075731}">
      <dgm:prSet/>
      <dgm:spPr/>
      <dgm:t>
        <a:bodyPr/>
        <a:lstStyle/>
        <a:p>
          <a:endParaRPr lang="zh-CN" altLang="en-US"/>
        </a:p>
      </dgm:t>
    </dgm:pt>
    <dgm:pt modelId="{B34FD96F-0334-4123-9FBA-DE03DEB2E509}" type="sibTrans" cxnId="{799C204B-BFC4-45D9-BEBB-312FD9075731}">
      <dgm:prSet/>
      <dgm:spPr/>
      <dgm:t>
        <a:bodyPr/>
        <a:lstStyle/>
        <a:p>
          <a:endParaRPr lang="zh-CN" altLang="en-US"/>
        </a:p>
      </dgm:t>
    </dgm:pt>
    <dgm:pt modelId="{DEC0ACDB-19E7-4C52-89B2-4EF333C04C75}">
      <dgm:prSet phldrT="[文本]" phldr="1"/>
      <dgm:spPr/>
      <dgm:t>
        <a:bodyPr/>
        <a:lstStyle/>
        <a:p>
          <a:endParaRPr lang="zh-CN" altLang="en-US" dirty="0"/>
        </a:p>
      </dgm:t>
    </dgm:pt>
    <dgm:pt modelId="{A98CED45-84C7-49DB-9A79-46278905E1AF}" type="sibTrans" cxnId="{CF1B3591-A52E-4BC4-A758-D2DEA0211C21}">
      <dgm:prSet/>
      <dgm:spPr/>
      <dgm:t>
        <a:bodyPr/>
        <a:lstStyle/>
        <a:p>
          <a:endParaRPr lang="zh-CN" altLang="en-US"/>
        </a:p>
      </dgm:t>
    </dgm:pt>
    <dgm:pt modelId="{9621D422-64E3-4269-A738-424A031D9BDE}" type="parTrans" cxnId="{CF1B3591-A52E-4BC4-A758-D2DEA0211C21}">
      <dgm:prSet/>
      <dgm:spPr/>
      <dgm:t>
        <a:bodyPr/>
        <a:lstStyle/>
        <a:p>
          <a:endParaRPr lang="zh-CN" altLang="en-US"/>
        </a:p>
      </dgm:t>
    </dgm:pt>
    <dgm:pt modelId="{AB108D9E-19B8-4E8B-80FC-0A44DE0F4C4F}">
      <dgm:prSet phldrT="[文本]"/>
      <dgm:spPr/>
      <dgm:t>
        <a:bodyPr/>
        <a:lstStyle/>
        <a:p>
          <a:r>
            <a:rPr lang="zh-CN" altLang="en-US" dirty="0" smtClean="0"/>
            <a:t>封        面</a:t>
          </a:r>
          <a:endParaRPr lang="zh-CN" altLang="en-US" dirty="0"/>
        </a:p>
      </dgm:t>
    </dgm:pt>
    <dgm:pt modelId="{8ADD08DA-8A3E-4579-9F57-5A1C53B30809}" type="sibTrans" cxnId="{1D3463BA-8AD7-438D-A423-BC68CD55C5C1}">
      <dgm:prSet/>
      <dgm:spPr/>
      <dgm:t>
        <a:bodyPr/>
        <a:lstStyle/>
        <a:p>
          <a:endParaRPr lang="zh-CN" altLang="en-US"/>
        </a:p>
      </dgm:t>
    </dgm:pt>
    <dgm:pt modelId="{03D2C565-8A4E-4033-A47F-A900C4230A8C}" type="parTrans" cxnId="{1D3463BA-8AD7-438D-A423-BC68CD55C5C1}">
      <dgm:prSet/>
      <dgm:spPr/>
      <dgm:t>
        <a:bodyPr/>
        <a:lstStyle/>
        <a:p>
          <a:endParaRPr lang="zh-CN" altLang="en-US"/>
        </a:p>
      </dgm:t>
    </dgm:pt>
    <dgm:pt modelId="{9C706F22-B0D4-4564-B5B7-F5D3281B1CE7}">
      <dgm:prSet phldrT="[文本]"/>
      <dgm:spPr/>
      <dgm:t>
        <a:bodyPr/>
        <a:lstStyle/>
        <a:p>
          <a:r>
            <a:rPr lang="zh-CN" altLang="en-US" dirty="0" smtClean="0"/>
            <a:t>信  息  表</a:t>
          </a:r>
          <a:endParaRPr lang="zh-CN" altLang="en-US" dirty="0"/>
        </a:p>
      </dgm:t>
    </dgm:pt>
    <dgm:pt modelId="{3C2C1C4D-6B84-46EF-AEF3-665684902132}" type="sibTrans" cxnId="{34D1B9BB-8BDB-4C6C-A1FD-69AD33C74EB0}">
      <dgm:prSet/>
      <dgm:spPr/>
      <dgm:t>
        <a:bodyPr/>
        <a:lstStyle/>
        <a:p>
          <a:endParaRPr lang="zh-CN" altLang="en-US"/>
        </a:p>
      </dgm:t>
    </dgm:pt>
    <dgm:pt modelId="{D5C060E8-D464-4944-A019-62694E58A517}" type="parTrans" cxnId="{34D1B9BB-8BDB-4C6C-A1FD-69AD33C74EB0}">
      <dgm:prSet/>
      <dgm:spPr/>
      <dgm:t>
        <a:bodyPr/>
        <a:lstStyle/>
        <a:p>
          <a:endParaRPr lang="zh-CN" altLang="en-US"/>
        </a:p>
      </dgm:t>
    </dgm:pt>
    <dgm:pt modelId="{DFECC03D-214E-4E94-8972-39D9F29CABFA}">
      <dgm:prSet phldrT="[文本]" phldr="1"/>
      <dgm:spPr/>
      <dgm:t>
        <a:bodyPr/>
        <a:lstStyle/>
        <a:p>
          <a:endParaRPr lang="zh-CN" altLang="en-US" dirty="0"/>
        </a:p>
      </dgm:t>
    </dgm:pt>
    <dgm:pt modelId="{5B5FC8F3-C781-4570-AE87-F3D4449E97BC}" type="sibTrans" cxnId="{BB156466-F22D-4717-861E-01C2A5DE86CC}">
      <dgm:prSet/>
      <dgm:spPr/>
      <dgm:t>
        <a:bodyPr/>
        <a:lstStyle/>
        <a:p>
          <a:endParaRPr lang="zh-CN" altLang="en-US"/>
        </a:p>
      </dgm:t>
    </dgm:pt>
    <dgm:pt modelId="{B6A9EFFB-3C7F-4CB6-B53E-A1840C3BE8A1}" type="parTrans" cxnId="{BB156466-F22D-4717-861E-01C2A5DE86CC}">
      <dgm:prSet/>
      <dgm:spPr/>
      <dgm:t>
        <a:bodyPr/>
        <a:lstStyle/>
        <a:p>
          <a:endParaRPr lang="zh-CN" altLang="en-US"/>
        </a:p>
      </dgm:t>
    </dgm:pt>
    <dgm:pt modelId="{16CD8038-53F9-4744-B162-1823EF451404}">
      <dgm:prSet phldrT="[文本]" phldr="1"/>
      <dgm:spPr/>
      <dgm:t>
        <a:bodyPr/>
        <a:lstStyle/>
        <a:p>
          <a:endParaRPr lang="zh-CN" altLang="en-US" dirty="0"/>
        </a:p>
      </dgm:t>
    </dgm:pt>
    <dgm:pt modelId="{CEFF2E5F-4759-4280-97F7-DA0AED0399B5}" type="sibTrans" cxnId="{097D6D8E-9B54-49BB-B7E1-0B4F36AB9C48}">
      <dgm:prSet/>
      <dgm:spPr/>
      <dgm:t>
        <a:bodyPr/>
        <a:lstStyle/>
        <a:p>
          <a:endParaRPr lang="zh-CN" altLang="en-US"/>
        </a:p>
      </dgm:t>
    </dgm:pt>
    <dgm:pt modelId="{032164E4-CD28-48DD-99B7-693B51A5F9AD}" type="parTrans" cxnId="{097D6D8E-9B54-49BB-B7E1-0B4F36AB9C48}">
      <dgm:prSet/>
      <dgm:spPr/>
      <dgm:t>
        <a:bodyPr/>
        <a:lstStyle/>
        <a:p>
          <a:endParaRPr lang="zh-CN" altLang="en-US"/>
        </a:p>
      </dgm:t>
    </dgm:pt>
    <dgm:pt modelId="{F0F508E1-6195-4D85-8DA6-B82BFD422431}" type="pres">
      <dgm:prSet presAssocID="{E6A5A21D-2E04-424F-A413-7C028CA8B0F5}" presName="linearFlow" presStyleCnt="0">
        <dgm:presLayoutVars>
          <dgm:dir/>
          <dgm:animLvl val="lvl"/>
          <dgm:resizeHandles val="exact"/>
        </dgm:presLayoutVars>
      </dgm:prSet>
      <dgm:spPr/>
      <dgm:t>
        <a:bodyPr/>
        <a:lstStyle/>
        <a:p>
          <a:endParaRPr lang="zh-CN" altLang="en-US"/>
        </a:p>
      </dgm:t>
    </dgm:pt>
    <dgm:pt modelId="{85669D2A-AAA4-46F5-90C2-F8435CB5A1BD}" type="pres">
      <dgm:prSet presAssocID="{DEC0ACDB-19E7-4C52-89B2-4EF333C04C75}" presName="composite" presStyleCnt="0"/>
      <dgm:spPr/>
      <dgm:t>
        <a:bodyPr/>
        <a:lstStyle/>
        <a:p>
          <a:endParaRPr lang="zh-CN" altLang="en-US"/>
        </a:p>
      </dgm:t>
    </dgm:pt>
    <dgm:pt modelId="{D1B38193-8766-41E5-A408-3D84D7C94CFD}" type="pres">
      <dgm:prSet presAssocID="{DEC0ACDB-19E7-4C52-89B2-4EF333C04C75}" presName="parentText" presStyleLbl="alignNode1" presStyleIdx="0" presStyleCnt="4">
        <dgm:presLayoutVars>
          <dgm:chMax val="1"/>
          <dgm:bulletEnabled val="1"/>
        </dgm:presLayoutVars>
      </dgm:prSet>
      <dgm:spPr/>
      <dgm:t>
        <a:bodyPr/>
        <a:lstStyle/>
        <a:p>
          <a:endParaRPr lang="zh-CN" altLang="en-US"/>
        </a:p>
      </dgm:t>
    </dgm:pt>
    <dgm:pt modelId="{FEE685AD-9C0C-464A-8C32-A9A87540E9BA}" type="pres">
      <dgm:prSet presAssocID="{DEC0ACDB-19E7-4C52-89B2-4EF333C04C75}" presName="descendantText" presStyleLbl="alignAcc1" presStyleIdx="0" presStyleCnt="4">
        <dgm:presLayoutVars>
          <dgm:bulletEnabled val="1"/>
        </dgm:presLayoutVars>
      </dgm:prSet>
      <dgm:spPr/>
      <dgm:t>
        <a:bodyPr/>
        <a:lstStyle/>
        <a:p>
          <a:endParaRPr lang="zh-CN" altLang="en-US"/>
        </a:p>
      </dgm:t>
    </dgm:pt>
    <dgm:pt modelId="{210DB978-1DB3-4E17-A5D4-649507D5C3DE}" type="pres">
      <dgm:prSet presAssocID="{A98CED45-84C7-49DB-9A79-46278905E1AF}" presName="sp" presStyleCnt="0"/>
      <dgm:spPr/>
      <dgm:t>
        <a:bodyPr/>
        <a:lstStyle/>
        <a:p>
          <a:endParaRPr lang="zh-CN" altLang="en-US"/>
        </a:p>
      </dgm:t>
    </dgm:pt>
    <dgm:pt modelId="{0017EC2C-AF5F-44B4-9D4A-5AFEA038186C}" type="pres">
      <dgm:prSet presAssocID="{DFECC03D-214E-4E94-8972-39D9F29CABFA}" presName="composite" presStyleCnt="0"/>
      <dgm:spPr/>
      <dgm:t>
        <a:bodyPr/>
        <a:lstStyle/>
        <a:p>
          <a:endParaRPr lang="zh-CN" altLang="en-US"/>
        </a:p>
      </dgm:t>
    </dgm:pt>
    <dgm:pt modelId="{EACBAF4F-5247-44AB-A394-7D77ED91DCA7}" type="pres">
      <dgm:prSet presAssocID="{DFECC03D-214E-4E94-8972-39D9F29CABFA}" presName="parentText" presStyleLbl="alignNode1" presStyleIdx="1" presStyleCnt="4">
        <dgm:presLayoutVars>
          <dgm:chMax val="1"/>
          <dgm:bulletEnabled val="1"/>
        </dgm:presLayoutVars>
      </dgm:prSet>
      <dgm:spPr/>
      <dgm:t>
        <a:bodyPr/>
        <a:lstStyle/>
        <a:p>
          <a:endParaRPr lang="zh-CN" altLang="en-US"/>
        </a:p>
      </dgm:t>
    </dgm:pt>
    <dgm:pt modelId="{89100C14-E7BC-4FE3-850F-D40194BCB8DB}" type="pres">
      <dgm:prSet presAssocID="{DFECC03D-214E-4E94-8972-39D9F29CABFA}" presName="descendantText" presStyleLbl="alignAcc1" presStyleIdx="1" presStyleCnt="4">
        <dgm:presLayoutVars>
          <dgm:bulletEnabled val="1"/>
        </dgm:presLayoutVars>
      </dgm:prSet>
      <dgm:spPr/>
      <dgm:t>
        <a:bodyPr/>
        <a:lstStyle/>
        <a:p>
          <a:endParaRPr lang="zh-CN" altLang="en-US"/>
        </a:p>
      </dgm:t>
    </dgm:pt>
    <dgm:pt modelId="{F5D47F57-EB2C-4C2D-BCC0-E1D6C7891DEA}" type="pres">
      <dgm:prSet presAssocID="{5B5FC8F3-C781-4570-AE87-F3D4449E97BC}" presName="sp" presStyleCnt="0"/>
      <dgm:spPr/>
      <dgm:t>
        <a:bodyPr/>
        <a:lstStyle/>
        <a:p>
          <a:endParaRPr lang="zh-CN" altLang="en-US"/>
        </a:p>
      </dgm:t>
    </dgm:pt>
    <dgm:pt modelId="{57CA62AB-ABDA-4920-B27F-B9DDAFA8DD49}" type="pres">
      <dgm:prSet presAssocID="{16CD8038-53F9-4744-B162-1823EF451404}" presName="composite" presStyleCnt="0"/>
      <dgm:spPr/>
      <dgm:t>
        <a:bodyPr/>
        <a:lstStyle/>
        <a:p>
          <a:endParaRPr lang="zh-CN" altLang="en-US"/>
        </a:p>
      </dgm:t>
    </dgm:pt>
    <dgm:pt modelId="{EE5718DF-336C-41F0-8A77-87CEB2A3B8C7}" type="pres">
      <dgm:prSet presAssocID="{16CD8038-53F9-4744-B162-1823EF451404}" presName="parentText" presStyleLbl="alignNode1" presStyleIdx="2" presStyleCnt="4">
        <dgm:presLayoutVars>
          <dgm:chMax val="1"/>
          <dgm:bulletEnabled val="1"/>
        </dgm:presLayoutVars>
      </dgm:prSet>
      <dgm:spPr/>
      <dgm:t>
        <a:bodyPr/>
        <a:lstStyle/>
        <a:p>
          <a:endParaRPr lang="zh-CN" altLang="en-US"/>
        </a:p>
      </dgm:t>
    </dgm:pt>
    <dgm:pt modelId="{49458980-B04C-4C98-B111-DC6A53027496}" type="pres">
      <dgm:prSet presAssocID="{16CD8038-53F9-4744-B162-1823EF451404}" presName="descendantText" presStyleLbl="alignAcc1" presStyleIdx="2" presStyleCnt="4">
        <dgm:presLayoutVars>
          <dgm:bulletEnabled val="1"/>
        </dgm:presLayoutVars>
      </dgm:prSet>
      <dgm:spPr/>
      <dgm:t>
        <a:bodyPr/>
        <a:lstStyle/>
        <a:p>
          <a:endParaRPr lang="zh-CN" altLang="en-US"/>
        </a:p>
      </dgm:t>
    </dgm:pt>
    <dgm:pt modelId="{792C9FAE-9D80-40E0-B824-D0AD3146FBB8}" type="pres">
      <dgm:prSet presAssocID="{CEFF2E5F-4759-4280-97F7-DA0AED0399B5}" presName="sp" presStyleCnt="0"/>
      <dgm:spPr/>
      <dgm:t>
        <a:bodyPr/>
        <a:lstStyle/>
        <a:p>
          <a:endParaRPr lang="zh-CN" altLang="en-US"/>
        </a:p>
      </dgm:t>
    </dgm:pt>
    <dgm:pt modelId="{2638F085-5FB0-4347-809F-A11CC71FCDF1}" type="pres">
      <dgm:prSet presAssocID="{4C0D107B-0655-41B9-BF97-BB56517344BA}" presName="composite" presStyleCnt="0"/>
      <dgm:spPr/>
      <dgm:t>
        <a:bodyPr/>
        <a:lstStyle/>
        <a:p>
          <a:endParaRPr lang="zh-CN" altLang="en-US"/>
        </a:p>
      </dgm:t>
    </dgm:pt>
    <dgm:pt modelId="{481D3E2A-C036-427C-A976-F391195C1332}" type="pres">
      <dgm:prSet presAssocID="{4C0D107B-0655-41B9-BF97-BB56517344BA}" presName="parentText" presStyleLbl="alignNode1" presStyleIdx="3" presStyleCnt="4">
        <dgm:presLayoutVars>
          <dgm:chMax val="1"/>
          <dgm:bulletEnabled val="1"/>
        </dgm:presLayoutVars>
      </dgm:prSet>
      <dgm:spPr/>
      <dgm:t>
        <a:bodyPr/>
        <a:lstStyle/>
        <a:p>
          <a:endParaRPr lang="zh-CN" altLang="en-US"/>
        </a:p>
      </dgm:t>
    </dgm:pt>
    <dgm:pt modelId="{395C9FFD-284F-43F1-81A6-0031995075D1}" type="pres">
      <dgm:prSet presAssocID="{4C0D107B-0655-41B9-BF97-BB56517344BA}" presName="descendantText" presStyleLbl="alignAcc1" presStyleIdx="3" presStyleCnt="4">
        <dgm:presLayoutVars>
          <dgm:bulletEnabled val="1"/>
        </dgm:presLayoutVars>
      </dgm:prSet>
      <dgm:spPr/>
      <dgm:t>
        <a:bodyPr/>
        <a:lstStyle/>
        <a:p>
          <a:endParaRPr lang="zh-CN" altLang="en-US"/>
        </a:p>
      </dgm:t>
    </dgm:pt>
  </dgm:ptLst>
  <dgm:cxnLst>
    <dgm:cxn modelId="{DE568DD7-45F7-4046-BEF6-A84405C51F6E}" type="presOf" srcId="{70CD6621-B18D-4C50-BFFE-A1A5CE1CF655}" destId="{49458980-B04C-4C98-B111-DC6A53027496}" srcOrd="0" destOrd="0" presId="urn:microsoft.com/office/officeart/2005/8/layout/chevron2"/>
    <dgm:cxn modelId="{BB156466-F22D-4717-861E-01C2A5DE86CC}" srcId="{E6A5A21D-2E04-424F-A413-7C028CA8B0F5}" destId="{DFECC03D-214E-4E94-8972-39D9F29CABFA}" srcOrd="1" destOrd="0" parTransId="{B6A9EFFB-3C7F-4CB6-B53E-A1840C3BE8A1}" sibTransId="{5B5FC8F3-C781-4570-AE87-F3D4449E97BC}"/>
    <dgm:cxn modelId="{D6BED3C1-E4E8-425F-859F-9A46374F5826}" type="presOf" srcId="{16CD8038-53F9-4744-B162-1823EF451404}" destId="{EE5718DF-336C-41F0-8A77-87CEB2A3B8C7}" srcOrd="0" destOrd="0" presId="urn:microsoft.com/office/officeart/2005/8/layout/chevron2"/>
    <dgm:cxn modelId="{CF1B3591-A52E-4BC4-A758-D2DEA0211C21}" srcId="{E6A5A21D-2E04-424F-A413-7C028CA8B0F5}" destId="{DEC0ACDB-19E7-4C52-89B2-4EF333C04C75}" srcOrd="0" destOrd="0" parTransId="{9621D422-64E3-4269-A738-424A031D9BDE}" sibTransId="{A98CED45-84C7-49DB-9A79-46278905E1AF}"/>
    <dgm:cxn modelId="{6110A57E-943A-4DA3-9547-8809B979ED2F}" srcId="{16CD8038-53F9-4744-B162-1823EF451404}" destId="{70CD6621-B18D-4C50-BFFE-A1A5CE1CF655}" srcOrd="0" destOrd="0" parTransId="{0D9488E2-E5A3-49CC-A530-0914CC69C732}" sibTransId="{32C0EAF4-3575-4EF2-9ECD-0FC7CC290F66}"/>
    <dgm:cxn modelId="{FFB2AC6D-89D0-4419-B3F8-37EBA5B5B631}" srcId="{4C0D107B-0655-41B9-BF97-BB56517344BA}" destId="{3C476726-B8AD-4DAA-AE69-23BFCD6C527F}" srcOrd="0" destOrd="0" parTransId="{BF1C3D36-4BCC-421B-B2F5-19B2AFD17DD9}" sibTransId="{C2FCE447-283A-4AA9-9B40-E816C83B6934}"/>
    <dgm:cxn modelId="{A40C49AD-9706-41B7-963B-317999BA853A}" type="presOf" srcId="{E6A5A21D-2E04-424F-A413-7C028CA8B0F5}" destId="{F0F508E1-6195-4D85-8DA6-B82BFD422431}" srcOrd="0" destOrd="0" presId="urn:microsoft.com/office/officeart/2005/8/layout/chevron2"/>
    <dgm:cxn modelId="{9E2C39B7-1476-4349-ACBD-A7D2061DED87}" type="presOf" srcId="{DFECC03D-214E-4E94-8972-39D9F29CABFA}" destId="{EACBAF4F-5247-44AB-A394-7D77ED91DCA7}" srcOrd="0" destOrd="0" presId="urn:microsoft.com/office/officeart/2005/8/layout/chevron2"/>
    <dgm:cxn modelId="{799C204B-BFC4-45D9-BEBB-312FD9075731}" srcId="{E6A5A21D-2E04-424F-A413-7C028CA8B0F5}" destId="{4C0D107B-0655-41B9-BF97-BB56517344BA}" srcOrd="3" destOrd="0" parTransId="{CD7737D3-1D9D-43EC-87CA-3F8327930953}" sibTransId="{B34FD96F-0334-4123-9FBA-DE03DEB2E509}"/>
    <dgm:cxn modelId="{097D6D8E-9B54-49BB-B7E1-0B4F36AB9C48}" srcId="{E6A5A21D-2E04-424F-A413-7C028CA8B0F5}" destId="{16CD8038-53F9-4744-B162-1823EF451404}" srcOrd="2" destOrd="0" parTransId="{032164E4-CD28-48DD-99B7-693B51A5F9AD}" sibTransId="{CEFF2E5F-4759-4280-97F7-DA0AED0399B5}"/>
    <dgm:cxn modelId="{46C1CEDA-E644-4E42-9C27-F66E4957972B}" type="presOf" srcId="{3C476726-B8AD-4DAA-AE69-23BFCD6C527F}" destId="{395C9FFD-284F-43F1-81A6-0031995075D1}" srcOrd="0" destOrd="0" presId="urn:microsoft.com/office/officeart/2005/8/layout/chevron2"/>
    <dgm:cxn modelId="{428B822F-2FC7-4589-B11F-D7F17B4BAE97}" type="presOf" srcId="{DEC0ACDB-19E7-4C52-89B2-4EF333C04C75}" destId="{D1B38193-8766-41E5-A408-3D84D7C94CFD}" srcOrd="0" destOrd="0" presId="urn:microsoft.com/office/officeart/2005/8/layout/chevron2"/>
    <dgm:cxn modelId="{9028D0D6-34CD-4176-A32F-3C092212F08A}" type="presOf" srcId="{AB108D9E-19B8-4E8B-80FC-0A44DE0F4C4F}" destId="{FEE685AD-9C0C-464A-8C32-A9A87540E9BA}" srcOrd="0" destOrd="0" presId="urn:microsoft.com/office/officeart/2005/8/layout/chevron2"/>
    <dgm:cxn modelId="{34D1B9BB-8BDB-4C6C-A1FD-69AD33C74EB0}" srcId="{DFECC03D-214E-4E94-8972-39D9F29CABFA}" destId="{9C706F22-B0D4-4564-B5B7-F5D3281B1CE7}" srcOrd="0" destOrd="0" parTransId="{D5C060E8-D464-4944-A019-62694E58A517}" sibTransId="{3C2C1C4D-6B84-46EF-AEF3-665684902132}"/>
    <dgm:cxn modelId="{1D3463BA-8AD7-438D-A423-BC68CD55C5C1}" srcId="{DEC0ACDB-19E7-4C52-89B2-4EF333C04C75}" destId="{AB108D9E-19B8-4E8B-80FC-0A44DE0F4C4F}" srcOrd="0" destOrd="0" parTransId="{03D2C565-8A4E-4033-A47F-A900C4230A8C}" sibTransId="{8ADD08DA-8A3E-4579-9F57-5A1C53B30809}"/>
    <dgm:cxn modelId="{E2097225-4292-4B5A-BBD8-C5606686102B}" type="presOf" srcId="{4C0D107B-0655-41B9-BF97-BB56517344BA}" destId="{481D3E2A-C036-427C-A976-F391195C1332}" srcOrd="0" destOrd="0" presId="urn:microsoft.com/office/officeart/2005/8/layout/chevron2"/>
    <dgm:cxn modelId="{6B9ACF53-6D21-4290-BFAB-6A04719F878B}" type="presOf" srcId="{9C706F22-B0D4-4564-B5B7-F5D3281B1CE7}" destId="{89100C14-E7BC-4FE3-850F-D40194BCB8DB}" srcOrd="0" destOrd="0" presId="urn:microsoft.com/office/officeart/2005/8/layout/chevron2"/>
    <dgm:cxn modelId="{E5B43E25-3F29-4379-A4E5-F08A4ECACF71}" type="presParOf" srcId="{F0F508E1-6195-4D85-8DA6-B82BFD422431}" destId="{85669D2A-AAA4-46F5-90C2-F8435CB5A1BD}" srcOrd="0" destOrd="0" presId="urn:microsoft.com/office/officeart/2005/8/layout/chevron2"/>
    <dgm:cxn modelId="{CB2F5B0F-2729-449D-82C6-9E0CD6E52416}" type="presParOf" srcId="{85669D2A-AAA4-46F5-90C2-F8435CB5A1BD}" destId="{D1B38193-8766-41E5-A408-3D84D7C94CFD}" srcOrd="0" destOrd="0" presId="urn:microsoft.com/office/officeart/2005/8/layout/chevron2"/>
    <dgm:cxn modelId="{932E8054-F491-466E-B97C-25F436CA10A6}" type="presParOf" srcId="{85669D2A-AAA4-46F5-90C2-F8435CB5A1BD}" destId="{FEE685AD-9C0C-464A-8C32-A9A87540E9BA}" srcOrd="1" destOrd="0" presId="urn:microsoft.com/office/officeart/2005/8/layout/chevron2"/>
    <dgm:cxn modelId="{47B7EB84-7A4D-4C23-80B0-E7D7F69CAA56}" type="presParOf" srcId="{F0F508E1-6195-4D85-8DA6-B82BFD422431}" destId="{210DB978-1DB3-4E17-A5D4-649507D5C3DE}" srcOrd="1" destOrd="0" presId="urn:microsoft.com/office/officeart/2005/8/layout/chevron2"/>
    <dgm:cxn modelId="{1098941E-EB06-494F-84BA-0308CCE4734E}" type="presParOf" srcId="{F0F508E1-6195-4D85-8DA6-B82BFD422431}" destId="{0017EC2C-AF5F-44B4-9D4A-5AFEA038186C}" srcOrd="2" destOrd="0" presId="urn:microsoft.com/office/officeart/2005/8/layout/chevron2"/>
    <dgm:cxn modelId="{467CABCC-7E5A-4F59-91CE-84CFB336F3F2}" type="presParOf" srcId="{0017EC2C-AF5F-44B4-9D4A-5AFEA038186C}" destId="{EACBAF4F-5247-44AB-A394-7D77ED91DCA7}" srcOrd="0" destOrd="0" presId="urn:microsoft.com/office/officeart/2005/8/layout/chevron2"/>
    <dgm:cxn modelId="{4430D43B-B547-4325-BD41-7BDD8C4ECECB}" type="presParOf" srcId="{0017EC2C-AF5F-44B4-9D4A-5AFEA038186C}" destId="{89100C14-E7BC-4FE3-850F-D40194BCB8DB}" srcOrd="1" destOrd="0" presId="urn:microsoft.com/office/officeart/2005/8/layout/chevron2"/>
    <dgm:cxn modelId="{087E176D-5FE2-4F4F-BBCB-F7D35CF1342C}" type="presParOf" srcId="{F0F508E1-6195-4D85-8DA6-B82BFD422431}" destId="{F5D47F57-EB2C-4C2D-BCC0-E1D6C7891DEA}" srcOrd="3" destOrd="0" presId="urn:microsoft.com/office/officeart/2005/8/layout/chevron2"/>
    <dgm:cxn modelId="{6BE76D64-AE18-4A6C-B86B-BC27D86B9386}" type="presParOf" srcId="{F0F508E1-6195-4D85-8DA6-B82BFD422431}" destId="{57CA62AB-ABDA-4920-B27F-B9DDAFA8DD49}" srcOrd="4" destOrd="0" presId="urn:microsoft.com/office/officeart/2005/8/layout/chevron2"/>
    <dgm:cxn modelId="{11653A39-EC23-4D79-8879-5DF63AC26360}" type="presParOf" srcId="{57CA62AB-ABDA-4920-B27F-B9DDAFA8DD49}" destId="{EE5718DF-336C-41F0-8A77-87CEB2A3B8C7}" srcOrd="0" destOrd="0" presId="urn:microsoft.com/office/officeart/2005/8/layout/chevron2"/>
    <dgm:cxn modelId="{29383F44-E5F8-40E0-A2D4-9F234A515082}" type="presParOf" srcId="{57CA62AB-ABDA-4920-B27F-B9DDAFA8DD49}" destId="{49458980-B04C-4C98-B111-DC6A53027496}" srcOrd="1" destOrd="0" presId="urn:microsoft.com/office/officeart/2005/8/layout/chevron2"/>
    <dgm:cxn modelId="{B24A5865-319C-435E-872C-B955D37FF962}" type="presParOf" srcId="{F0F508E1-6195-4D85-8DA6-B82BFD422431}" destId="{792C9FAE-9D80-40E0-B824-D0AD3146FBB8}" srcOrd="5" destOrd="0" presId="urn:microsoft.com/office/officeart/2005/8/layout/chevron2"/>
    <dgm:cxn modelId="{1C32C496-F38D-4205-8F3D-E8D19363EE16}" type="presParOf" srcId="{F0F508E1-6195-4D85-8DA6-B82BFD422431}" destId="{2638F085-5FB0-4347-809F-A11CC71FCDF1}" srcOrd="6" destOrd="0" presId="urn:microsoft.com/office/officeart/2005/8/layout/chevron2"/>
    <dgm:cxn modelId="{63818F1E-013E-416C-A363-57FC9CC2A892}" type="presParOf" srcId="{2638F085-5FB0-4347-809F-A11CC71FCDF1}" destId="{481D3E2A-C036-427C-A976-F391195C1332}" srcOrd="0" destOrd="0" presId="urn:microsoft.com/office/officeart/2005/8/layout/chevron2"/>
    <dgm:cxn modelId="{DB4BFBC0-561C-4882-8906-181C73B7DA7D}" type="presParOf" srcId="{2638F085-5FB0-4347-809F-A11CC71FCDF1}" destId="{395C9FFD-284F-43F1-81A6-0031995075D1}"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6A5A21D-2E04-424F-A413-7C028CA8B0F5}" type="doc">
      <dgm:prSet loTypeId="urn:microsoft.com/office/officeart/2005/8/layout/chevron2" loCatId="list" qsTypeId="urn:microsoft.com/office/officeart/2005/8/quickstyle/simple1" qsCatId="simple" csTypeId="urn:microsoft.com/office/officeart/2005/8/colors/accent4_3" csCatId="accent4" phldr="1"/>
      <dgm:spPr/>
      <dgm:t>
        <a:bodyPr/>
        <a:lstStyle/>
        <a:p>
          <a:endParaRPr lang="zh-CN" altLang="en-US"/>
        </a:p>
      </dgm:t>
    </dgm:pt>
    <dgm:pt modelId="{70CD6621-B18D-4C50-BFFE-A1A5CE1CF655}">
      <dgm:prSet phldrT="[文本]"/>
      <dgm:spPr/>
      <dgm:t>
        <a:bodyPr/>
        <a:lstStyle/>
        <a:p>
          <a:r>
            <a:rPr lang="zh-CN" altLang="en-US" dirty="0" smtClean="0"/>
            <a:t>结论部分</a:t>
          </a:r>
          <a:endParaRPr lang="zh-CN" altLang="en-US" dirty="0"/>
        </a:p>
      </dgm:t>
    </dgm:pt>
    <dgm:pt modelId="{0D9488E2-E5A3-49CC-A530-0914CC69C732}" type="parTrans" cxnId="{6110A57E-943A-4DA3-9547-8809B979ED2F}">
      <dgm:prSet/>
      <dgm:spPr/>
      <dgm:t>
        <a:bodyPr/>
        <a:lstStyle/>
        <a:p>
          <a:endParaRPr lang="zh-CN" altLang="en-US"/>
        </a:p>
      </dgm:t>
    </dgm:pt>
    <dgm:pt modelId="{32C0EAF4-3575-4EF2-9ECD-0FC7CC290F66}" type="sibTrans" cxnId="{6110A57E-943A-4DA3-9547-8809B979ED2F}">
      <dgm:prSet/>
      <dgm:spPr/>
      <dgm:t>
        <a:bodyPr/>
        <a:lstStyle/>
        <a:p>
          <a:endParaRPr lang="zh-CN" altLang="en-US"/>
        </a:p>
      </dgm:t>
    </dgm:pt>
    <dgm:pt modelId="{3C476726-B8AD-4DAA-AE69-23BFCD6C527F}">
      <dgm:prSet phldrT="[文本]"/>
      <dgm:spPr/>
      <dgm:t>
        <a:bodyPr/>
        <a:lstStyle/>
        <a:p>
          <a:r>
            <a:rPr lang="zh-CN" altLang="en-US" dirty="0" smtClean="0"/>
            <a:t>参考文献</a:t>
          </a:r>
          <a:endParaRPr lang="zh-CN" altLang="en-US" dirty="0"/>
        </a:p>
      </dgm:t>
    </dgm:pt>
    <dgm:pt modelId="{BF1C3D36-4BCC-421B-B2F5-19B2AFD17DD9}" type="parTrans" cxnId="{FFB2AC6D-89D0-4419-B3F8-37EBA5B5B631}">
      <dgm:prSet/>
      <dgm:spPr/>
      <dgm:t>
        <a:bodyPr/>
        <a:lstStyle/>
        <a:p>
          <a:endParaRPr lang="zh-CN" altLang="en-US"/>
        </a:p>
      </dgm:t>
    </dgm:pt>
    <dgm:pt modelId="{C2FCE447-283A-4AA9-9B40-E816C83B6934}" type="sibTrans" cxnId="{FFB2AC6D-89D0-4419-B3F8-37EBA5B5B631}">
      <dgm:prSet/>
      <dgm:spPr/>
      <dgm:t>
        <a:bodyPr/>
        <a:lstStyle/>
        <a:p>
          <a:endParaRPr lang="zh-CN" altLang="en-US"/>
        </a:p>
      </dgm:t>
    </dgm:pt>
    <dgm:pt modelId="{4C0D107B-0655-41B9-BF97-BB56517344BA}">
      <dgm:prSet phldrT="[文本]"/>
      <dgm:spPr/>
      <dgm:t>
        <a:bodyPr/>
        <a:lstStyle/>
        <a:p>
          <a:endParaRPr lang="zh-CN" altLang="en-US" dirty="0"/>
        </a:p>
      </dgm:t>
    </dgm:pt>
    <dgm:pt modelId="{CD7737D3-1D9D-43EC-87CA-3F8327930953}" type="parTrans" cxnId="{799C204B-BFC4-45D9-BEBB-312FD9075731}">
      <dgm:prSet/>
      <dgm:spPr/>
      <dgm:t>
        <a:bodyPr/>
        <a:lstStyle/>
        <a:p>
          <a:endParaRPr lang="zh-CN" altLang="en-US"/>
        </a:p>
      </dgm:t>
    </dgm:pt>
    <dgm:pt modelId="{B34FD96F-0334-4123-9FBA-DE03DEB2E509}" type="sibTrans" cxnId="{799C204B-BFC4-45D9-BEBB-312FD9075731}">
      <dgm:prSet/>
      <dgm:spPr/>
      <dgm:t>
        <a:bodyPr/>
        <a:lstStyle/>
        <a:p>
          <a:endParaRPr lang="zh-CN" altLang="en-US"/>
        </a:p>
      </dgm:t>
    </dgm:pt>
    <dgm:pt modelId="{DEC0ACDB-19E7-4C52-89B2-4EF333C04C75}">
      <dgm:prSet phldrT="[文本]" phldr="1"/>
      <dgm:spPr/>
      <dgm:t>
        <a:bodyPr/>
        <a:lstStyle/>
        <a:p>
          <a:endParaRPr lang="zh-CN" altLang="en-US" dirty="0"/>
        </a:p>
      </dgm:t>
    </dgm:pt>
    <dgm:pt modelId="{A98CED45-84C7-49DB-9A79-46278905E1AF}" type="sibTrans" cxnId="{CF1B3591-A52E-4BC4-A758-D2DEA0211C21}">
      <dgm:prSet/>
      <dgm:spPr/>
      <dgm:t>
        <a:bodyPr/>
        <a:lstStyle/>
        <a:p>
          <a:endParaRPr lang="zh-CN" altLang="en-US"/>
        </a:p>
      </dgm:t>
    </dgm:pt>
    <dgm:pt modelId="{9621D422-64E3-4269-A738-424A031D9BDE}" type="parTrans" cxnId="{CF1B3591-A52E-4BC4-A758-D2DEA0211C21}">
      <dgm:prSet/>
      <dgm:spPr/>
      <dgm:t>
        <a:bodyPr/>
        <a:lstStyle/>
        <a:p>
          <a:endParaRPr lang="zh-CN" altLang="en-US"/>
        </a:p>
      </dgm:t>
    </dgm:pt>
    <dgm:pt modelId="{AB108D9E-19B8-4E8B-80FC-0A44DE0F4C4F}">
      <dgm:prSet phldrT="[文本]"/>
      <dgm:spPr/>
      <dgm:t>
        <a:bodyPr/>
        <a:lstStyle/>
        <a:p>
          <a:r>
            <a:rPr lang="zh-CN" altLang="en-US" dirty="0" smtClean="0"/>
            <a:t>引言部分</a:t>
          </a:r>
          <a:endParaRPr lang="zh-CN" altLang="en-US" dirty="0"/>
        </a:p>
      </dgm:t>
    </dgm:pt>
    <dgm:pt modelId="{8ADD08DA-8A3E-4579-9F57-5A1C53B30809}" type="sibTrans" cxnId="{1D3463BA-8AD7-438D-A423-BC68CD55C5C1}">
      <dgm:prSet/>
      <dgm:spPr/>
      <dgm:t>
        <a:bodyPr/>
        <a:lstStyle/>
        <a:p>
          <a:endParaRPr lang="zh-CN" altLang="en-US"/>
        </a:p>
      </dgm:t>
    </dgm:pt>
    <dgm:pt modelId="{03D2C565-8A4E-4033-A47F-A900C4230A8C}" type="parTrans" cxnId="{1D3463BA-8AD7-438D-A423-BC68CD55C5C1}">
      <dgm:prSet/>
      <dgm:spPr/>
      <dgm:t>
        <a:bodyPr/>
        <a:lstStyle/>
        <a:p>
          <a:endParaRPr lang="zh-CN" altLang="en-US"/>
        </a:p>
      </dgm:t>
    </dgm:pt>
    <dgm:pt modelId="{9C706F22-B0D4-4564-B5B7-F5D3281B1CE7}">
      <dgm:prSet phldrT="[文本]"/>
      <dgm:spPr/>
      <dgm:t>
        <a:bodyPr/>
        <a:lstStyle/>
        <a:p>
          <a:r>
            <a:rPr lang="zh-CN" altLang="en-US" dirty="0" smtClean="0"/>
            <a:t>主体部分</a:t>
          </a:r>
          <a:endParaRPr lang="zh-CN" altLang="en-US" dirty="0"/>
        </a:p>
      </dgm:t>
    </dgm:pt>
    <dgm:pt modelId="{3C2C1C4D-6B84-46EF-AEF3-665684902132}" type="sibTrans" cxnId="{34D1B9BB-8BDB-4C6C-A1FD-69AD33C74EB0}">
      <dgm:prSet/>
      <dgm:spPr/>
      <dgm:t>
        <a:bodyPr/>
        <a:lstStyle/>
        <a:p>
          <a:endParaRPr lang="zh-CN" altLang="en-US"/>
        </a:p>
      </dgm:t>
    </dgm:pt>
    <dgm:pt modelId="{D5C060E8-D464-4944-A019-62694E58A517}" type="parTrans" cxnId="{34D1B9BB-8BDB-4C6C-A1FD-69AD33C74EB0}">
      <dgm:prSet/>
      <dgm:spPr/>
      <dgm:t>
        <a:bodyPr/>
        <a:lstStyle/>
        <a:p>
          <a:endParaRPr lang="zh-CN" altLang="en-US"/>
        </a:p>
      </dgm:t>
    </dgm:pt>
    <dgm:pt modelId="{DFECC03D-214E-4E94-8972-39D9F29CABFA}">
      <dgm:prSet phldrT="[文本]" phldr="1"/>
      <dgm:spPr/>
      <dgm:t>
        <a:bodyPr/>
        <a:lstStyle/>
        <a:p>
          <a:endParaRPr lang="zh-CN" altLang="en-US" dirty="0"/>
        </a:p>
      </dgm:t>
    </dgm:pt>
    <dgm:pt modelId="{5B5FC8F3-C781-4570-AE87-F3D4449E97BC}" type="sibTrans" cxnId="{BB156466-F22D-4717-861E-01C2A5DE86CC}">
      <dgm:prSet/>
      <dgm:spPr/>
      <dgm:t>
        <a:bodyPr/>
        <a:lstStyle/>
        <a:p>
          <a:endParaRPr lang="zh-CN" altLang="en-US"/>
        </a:p>
      </dgm:t>
    </dgm:pt>
    <dgm:pt modelId="{B6A9EFFB-3C7F-4CB6-B53E-A1840C3BE8A1}" type="parTrans" cxnId="{BB156466-F22D-4717-861E-01C2A5DE86CC}">
      <dgm:prSet/>
      <dgm:spPr/>
      <dgm:t>
        <a:bodyPr/>
        <a:lstStyle/>
        <a:p>
          <a:endParaRPr lang="zh-CN" altLang="en-US"/>
        </a:p>
      </dgm:t>
    </dgm:pt>
    <dgm:pt modelId="{16CD8038-53F9-4744-B162-1823EF451404}">
      <dgm:prSet phldrT="[文本]" phldr="1"/>
      <dgm:spPr/>
      <dgm:t>
        <a:bodyPr/>
        <a:lstStyle/>
        <a:p>
          <a:endParaRPr lang="zh-CN" altLang="en-US" dirty="0"/>
        </a:p>
      </dgm:t>
    </dgm:pt>
    <dgm:pt modelId="{CEFF2E5F-4759-4280-97F7-DA0AED0399B5}" type="sibTrans" cxnId="{097D6D8E-9B54-49BB-B7E1-0B4F36AB9C48}">
      <dgm:prSet/>
      <dgm:spPr/>
      <dgm:t>
        <a:bodyPr/>
        <a:lstStyle/>
        <a:p>
          <a:endParaRPr lang="zh-CN" altLang="en-US"/>
        </a:p>
      </dgm:t>
    </dgm:pt>
    <dgm:pt modelId="{032164E4-CD28-48DD-99B7-693B51A5F9AD}" type="parTrans" cxnId="{097D6D8E-9B54-49BB-B7E1-0B4F36AB9C48}">
      <dgm:prSet/>
      <dgm:spPr/>
      <dgm:t>
        <a:bodyPr/>
        <a:lstStyle/>
        <a:p>
          <a:endParaRPr lang="zh-CN" altLang="en-US"/>
        </a:p>
      </dgm:t>
    </dgm:pt>
    <dgm:pt modelId="{F0F508E1-6195-4D85-8DA6-B82BFD422431}" type="pres">
      <dgm:prSet presAssocID="{E6A5A21D-2E04-424F-A413-7C028CA8B0F5}" presName="linearFlow" presStyleCnt="0">
        <dgm:presLayoutVars>
          <dgm:dir/>
          <dgm:animLvl val="lvl"/>
          <dgm:resizeHandles val="exact"/>
        </dgm:presLayoutVars>
      </dgm:prSet>
      <dgm:spPr/>
      <dgm:t>
        <a:bodyPr/>
        <a:lstStyle/>
        <a:p>
          <a:endParaRPr lang="zh-CN" altLang="en-US"/>
        </a:p>
      </dgm:t>
    </dgm:pt>
    <dgm:pt modelId="{85669D2A-AAA4-46F5-90C2-F8435CB5A1BD}" type="pres">
      <dgm:prSet presAssocID="{DEC0ACDB-19E7-4C52-89B2-4EF333C04C75}" presName="composite" presStyleCnt="0"/>
      <dgm:spPr/>
    </dgm:pt>
    <dgm:pt modelId="{D1B38193-8766-41E5-A408-3D84D7C94CFD}" type="pres">
      <dgm:prSet presAssocID="{DEC0ACDB-19E7-4C52-89B2-4EF333C04C75}" presName="parentText" presStyleLbl="alignNode1" presStyleIdx="0" presStyleCnt="4">
        <dgm:presLayoutVars>
          <dgm:chMax val="1"/>
          <dgm:bulletEnabled val="1"/>
        </dgm:presLayoutVars>
      </dgm:prSet>
      <dgm:spPr/>
      <dgm:t>
        <a:bodyPr/>
        <a:lstStyle/>
        <a:p>
          <a:endParaRPr lang="zh-CN" altLang="en-US"/>
        </a:p>
      </dgm:t>
    </dgm:pt>
    <dgm:pt modelId="{FEE685AD-9C0C-464A-8C32-A9A87540E9BA}" type="pres">
      <dgm:prSet presAssocID="{DEC0ACDB-19E7-4C52-89B2-4EF333C04C75}" presName="descendantText" presStyleLbl="alignAcc1" presStyleIdx="0" presStyleCnt="4">
        <dgm:presLayoutVars>
          <dgm:bulletEnabled val="1"/>
        </dgm:presLayoutVars>
      </dgm:prSet>
      <dgm:spPr/>
      <dgm:t>
        <a:bodyPr/>
        <a:lstStyle/>
        <a:p>
          <a:endParaRPr lang="zh-CN" altLang="en-US"/>
        </a:p>
      </dgm:t>
    </dgm:pt>
    <dgm:pt modelId="{210DB978-1DB3-4E17-A5D4-649507D5C3DE}" type="pres">
      <dgm:prSet presAssocID="{A98CED45-84C7-49DB-9A79-46278905E1AF}" presName="sp" presStyleCnt="0"/>
      <dgm:spPr/>
    </dgm:pt>
    <dgm:pt modelId="{0017EC2C-AF5F-44B4-9D4A-5AFEA038186C}" type="pres">
      <dgm:prSet presAssocID="{DFECC03D-214E-4E94-8972-39D9F29CABFA}" presName="composite" presStyleCnt="0"/>
      <dgm:spPr/>
    </dgm:pt>
    <dgm:pt modelId="{EACBAF4F-5247-44AB-A394-7D77ED91DCA7}" type="pres">
      <dgm:prSet presAssocID="{DFECC03D-214E-4E94-8972-39D9F29CABFA}" presName="parentText" presStyleLbl="alignNode1" presStyleIdx="1" presStyleCnt="4">
        <dgm:presLayoutVars>
          <dgm:chMax val="1"/>
          <dgm:bulletEnabled val="1"/>
        </dgm:presLayoutVars>
      </dgm:prSet>
      <dgm:spPr/>
      <dgm:t>
        <a:bodyPr/>
        <a:lstStyle/>
        <a:p>
          <a:endParaRPr lang="zh-CN" altLang="en-US"/>
        </a:p>
      </dgm:t>
    </dgm:pt>
    <dgm:pt modelId="{89100C14-E7BC-4FE3-850F-D40194BCB8DB}" type="pres">
      <dgm:prSet presAssocID="{DFECC03D-214E-4E94-8972-39D9F29CABFA}" presName="descendantText" presStyleLbl="alignAcc1" presStyleIdx="1" presStyleCnt="4">
        <dgm:presLayoutVars>
          <dgm:bulletEnabled val="1"/>
        </dgm:presLayoutVars>
      </dgm:prSet>
      <dgm:spPr/>
      <dgm:t>
        <a:bodyPr/>
        <a:lstStyle/>
        <a:p>
          <a:endParaRPr lang="zh-CN" altLang="en-US"/>
        </a:p>
      </dgm:t>
    </dgm:pt>
    <dgm:pt modelId="{F5D47F57-EB2C-4C2D-BCC0-E1D6C7891DEA}" type="pres">
      <dgm:prSet presAssocID="{5B5FC8F3-C781-4570-AE87-F3D4449E97BC}" presName="sp" presStyleCnt="0"/>
      <dgm:spPr/>
    </dgm:pt>
    <dgm:pt modelId="{57CA62AB-ABDA-4920-B27F-B9DDAFA8DD49}" type="pres">
      <dgm:prSet presAssocID="{16CD8038-53F9-4744-B162-1823EF451404}" presName="composite" presStyleCnt="0"/>
      <dgm:spPr/>
    </dgm:pt>
    <dgm:pt modelId="{EE5718DF-336C-41F0-8A77-87CEB2A3B8C7}" type="pres">
      <dgm:prSet presAssocID="{16CD8038-53F9-4744-B162-1823EF451404}" presName="parentText" presStyleLbl="alignNode1" presStyleIdx="2" presStyleCnt="4">
        <dgm:presLayoutVars>
          <dgm:chMax val="1"/>
          <dgm:bulletEnabled val="1"/>
        </dgm:presLayoutVars>
      </dgm:prSet>
      <dgm:spPr/>
      <dgm:t>
        <a:bodyPr/>
        <a:lstStyle/>
        <a:p>
          <a:endParaRPr lang="zh-CN" altLang="en-US"/>
        </a:p>
      </dgm:t>
    </dgm:pt>
    <dgm:pt modelId="{49458980-B04C-4C98-B111-DC6A53027496}" type="pres">
      <dgm:prSet presAssocID="{16CD8038-53F9-4744-B162-1823EF451404}" presName="descendantText" presStyleLbl="alignAcc1" presStyleIdx="2" presStyleCnt="4">
        <dgm:presLayoutVars>
          <dgm:bulletEnabled val="1"/>
        </dgm:presLayoutVars>
      </dgm:prSet>
      <dgm:spPr/>
      <dgm:t>
        <a:bodyPr/>
        <a:lstStyle/>
        <a:p>
          <a:endParaRPr lang="zh-CN" altLang="en-US"/>
        </a:p>
      </dgm:t>
    </dgm:pt>
    <dgm:pt modelId="{792C9FAE-9D80-40E0-B824-D0AD3146FBB8}" type="pres">
      <dgm:prSet presAssocID="{CEFF2E5F-4759-4280-97F7-DA0AED0399B5}" presName="sp" presStyleCnt="0"/>
      <dgm:spPr/>
    </dgm:pt>
    <dgm:pt modelId="{2638F085-5FB0-4347-809F-A11CC71FCDF1}" type="pres">
      <dgm:prSet presAssocID="{4C0D107B-0655-41B9-BF97-BB56517344BA}" presName="composite" presStyleCnt="0"/>
      <dgm:spPr/>
    </dgm:pt>
    <dgm:pt modelId="{481D3E2A-C036-427C-A976-F391195C1332}" type="pres">
      <dgm:prSet presAssocID="{4C0D107B-0655-41B9-BF97-BB56517344BA}" presName="parentText" presStyleLbl="alignNode1" presStyleIdx="3" presStyleCnt="4">
        <dgm:presLayoutVars>
          <dgm:chMax val="1"/>
          <dgm:bulletEnabled val="1"/>
        </dgm:presLayoutVars>
      </dgm:prSet>
      <dgm:spPr/>
      <dgm:t>
        <a:bodyPr/>
        <a:lstStyle/>
        <a:p>
          <a:endParaRPr lang="zh-CN" altLang="en-US"/>
        </a:p>
      </dgm:t>
    </dgm:pt>
    <dgm:pt modelId="{395C9FFD-284F-43F1-81A6-0031995075D1}" type="pres">
      <dgm:prSet presAssocID="{4C0D107B-0655-41B9-BF97-BB56517344BA}" presName="descendantText" presStyleLbl="alignAcc1" presStyleIdx="3" presStyleCnt="4">
        <dgm:presLayoutVars>
          <dgm:bulletEnabled val="1"/>
        </dgm:presLayoutVars>
      </dgm:prSet>
      <dgm:spPr/>
      <dgm:t>
        <a:bodyPr/>
        <a:lstStyle/>
        <a:p>
          <a:endParaRPr lang="zh-CN" altLang="en-US"/>
        </a:p>
      </dgm:t>
    </dgm:pt>
  </dgm:ptLst>
  <dgm:cxnLst>
    <dgm:cxn modelId="{8C93AD6C-3D7F-4564-8B24-A723FF180306}" type="presOf" srcId="{DFECC03D-214E-4E94-8972-39D9F29CABFA}" destId="{EACBAF4F-5247-44AB-A394-7D77ED91DCA7}" srcOrd="0" destOrd="0" presId="urn:microsoft.com/office/officeart/2005/8/layout/chevron2"/>
    <dgm:cxn modelId="{BB156466-F22D-4717-861E-01C2A5DE86CC}" srcId="{E6A5A21D-2E04-424F-A413-7C028CA8B0F5}" destId="{DFECC03D-214E-4E94-8972-39D9F29CABFA}" srcOrd="1" destOrd="0" parTransId="{B6A9EFFB-3C7F-4CB6-B53E-A1840C3BE8A1}" sibTransId="{5B5FC8F3-C781-4570-AE87-F3D4449E97BC}"/>
    <dgm:cxn modelId="{CF1B3591-A52E-4BC4-A758-D2DEA0211C21}" srcId="{E6A5A21D-2E04-424F-A413-7C028CA8B0F5}" destId="{DEC0ACDB-19E7-4C52-89B2-4EF333C04C75}" srcOrd="0" destOrd="0" parTransId="{9621D422-64E3-4269-A738-424A031D9BDE}" sibTransId="{A98CED45-84C7-49DB-9A79-46278905E1AF}"/>
    <dgm:cxn modelId="{6110A57E-943A-4DA3-9547-8809B979ED2F}" srcId="{16CD8038-53F9-4744-B162-1823EF451404}" destId="{70CD6621-B18D-4C50-BFFE-A1A5CE1CF655}" srcOrd="0" destOrd="0" parTransId="{0D9488E2-E5A3-49CC-A530-0914CC69C732}" sibTransId="{32C0EAF4-3575-4EF2-9ECD-0FC7CC290F66}"/>
    <dgm:cxn modelId="{FFB2AC6D-89D0-4419-B3F8-37EBA5B5B631}" srcId="{4C0D107B-0655-41B9-BF97-BB56517344BA}" destId="{3C476726-B8AD-4DAA-AE69-23BFCD6C527F}" srcOrd="0" destOrd="0" parTransId="{BF1C3D36-4BCC-421B-B2F5-19B2AFD17DD9}" sibTransId="{C2FCE447-283A-4AA9-9B40-E816C83B6934}"/>
    <dgm:cxn modelId="{3C2DDAA1-D657-4C76-99F1-9486B585CB3A}" type="presOf" srcId="{E6A5A21D-2E04-424F-A413-7C028CA8B0F5}" destId="{F0F508E1-6195-4D85-8DA6-B82BFD422431}" srcOrd="0" destOrd="0" presId="urn:microsoft.com/office/officeart/2005/8/layout/chevron2"/>
    <dgm:cxn modelId="{396E6BBF-524E-44F2-B33E-F11BB23AB9F4}" type="presOf" srcId="{4C0D107B-0655-41B9-BF97-BB56517344BA}" destId="{481D3E2A-C036-427C-A976-F391195C1332}" srcOrd="0" destOrd="0" presId="urn:microsoft.com/office/officeart/2005/8/layout/chevron2"/>
    <dgm:cxn modelId="{2533542A-9C6A-4C80-BED4-A0DD16DAEA3E}" type="presOf" srcId="{DEC0ACDB-19E7-4C52-89B2-4EF333C04C75}" destId="{D1B38193-8766-41E5-A408-3D84D7C94CFD}" srcOrd="0" destOrd="0" presId="urn:microsoft.com/office/officeart/2005/8/layout/chevron2"/>
    <dgm:cxn modelId="{799C204B-BFC4-45D9-BEBB-312FD9075731}" srcId="{E6A5A21D-2E04-424F-A413-7C028CA8B0F5}" destId="{4C0D107B-0655-41B9-BF97-BB56517344BA}" srcOrd="3" destOrd="0" parTransId="{CD7737D3-1D9D-43EC-87CA-3F8327930953}" sibTransId="{B34FD96F-0334-4123-9FBA-DE03DEB2E509}"/>
    <dgm:cxn modelId="{097D6D8E-9B54-49BB-B7E1-0B4F36AB9C48}" srcId="{E6A5A21D-2E04-424F-A413-7C028CA8B0F5}" destId="{16CD8038-53F9-4744-B162-1823EF451404}" srcOrd="2" destOrd="0" parTransId="{032164E4-CD28-48DD-99B7-693B51A5F9AD}" sibTransId="{CEFF2E5F-4759-4280-97F7-DA0AED0399B5}"/>
    <dgm:cxn modelId="{66C89071-8CBD-4CF6-883F-EE458FD3226C}" type="presOf" srcId="{9C706F22-B0D4-4564-B5B7-F5D3281B1CE7}" destId="{89100C14-E7BC-4FE3-850F-D40194BCB8DB}" srcOrd="0" destOrd="0" presId="urn:microsoft.com/office/officeart/2005/8/layout/chevron2"/>
    <dgm:cxn modelId="{C5C53BEE-4461-4ACE-B316-3B22BC8BC2D4}" type="presOf" srcId="{3C476726-B8AD-4DAA-AE69-23BFCD6C527F}" destId="{395C9FFD-284F-43F1-81A6-0031995075D1}" srcOrd="0" destOrd="0" presId="urn:microsoft.com/office/officeart/2005/8/layout/chevron2"/>
    <dgm:cxn modelId="{81159FAD-8B62-4431-84F5-006C2D8F3F96}" type="presOf" srcId="{AB108D9E-19B8-4E8B-80FC-0A44DE0F4C4F}" destId="{FEE685AD-9C0C-464A-8C32-A9A87540E9BA}" srcOrd="0" destOrd="0" presId="urn:microsoft.com/office/officeart/2005/8/layout/chevron2"/>
    <dgm:cxn modelId="{FB64299A-28F1-4103-8019-50020DB69EE5}" type="presOf" srcId="{70CD6621-B18D-4C50-BFFE-A1A5CE1CF655}" destId="{49458980-B04C-4C98-B111-DC6A53027496}" srcOrd="0" destOrd="0" presId="urn:microsoft.com/office/officeart/2005/8/layout/chevron2"/>
    <dgm:cxn modelId="{34D1B9BB-8BDB-4C6C-A1FD-69AD33C74EB0}" srcId="{DFECC03D-214E-4E94-8972-39D9F29CABFA}" destId="{9C706F22-B0D4-4564-B5B7-F5D3281B1CE7}" srcOrd="0" destOrd="0" parTransId="{D5C060E8-D464-4944-A019-62694E58A517}" sibTransId="{3C2C1C4D-6B84-46EF-AEF3-665684902132}"/>
    <dgm:cxn modelId="{309F98D2-4389-4018-9B05-E60766F340BF}" type="presOf" srcId="{16CD8038-53F9-4744-B162-1823EF451404}" destId="{EE5718DF-336C-41F0-8A77-87CEB2A3B8C7}" srcOrd="0" destOrd="0" presId="urn:microsoft.com/office/officeart/2005/8/layout/chevron2"/>
    <dgm:cxn modelId="{1D3463BA-8AD7-438D-A423-BC68CD55C5C1}" srcId="{DEC0ACDB-19E7-4C52-89B2-4EF333C04C75}" destId="{AB108D9E-19B8-4E8B-80FC-0A44DE0F4C4F}" srcOrd="0" destOrd="0" parTransId="{03D2C565-8A4E-4033-A47F-A900C4230A8C}" sibTransId="{8ADD08DA-8A3E-4579-9F57-5A1C53B30809}"/>
    <dgm:cxn modelId="{4C6BEA03-0793-4AE6-8E67-E36A9C4E07A3}" type="presParOf" srcId="{F0F508E1-6195-4D85-8DA6-B82BFD422431}" destId="{85669D2A-AAA4-46F5-90C2-F8435CB5A1BD}" srcOrd="0" destOrd="0" presId="urn:microsoft.com/office/officeart/2005/8/layout/chevron2"/>
    <dgm:cxn modelId="{048D2254-8008-4489-B1B1-EB3C17FBBBA2}" type="presParOf" srcId="{85669D2A-AAA4-46F5-90C2-F8435CB5A1BD}" destId="{D1B38193-8766-41E5-A408-3D84D7C94CFD}" srcOrd="0" destOrd="0" presId="urn:microsoft.com/office/officeart/2005/8/layout/chevron2"/>
    <dgm:cxn modelId="{EB75D4EA-4B92-4B43-80DD-26470E5212B7}" type="presParOf" srcId="{85669D2A-AAA4-46F5-90C2-F8435CB5A1BD}" destId="{FEE685AD-9C0C-464A-8C32-A9A87540E9BA}" srcOrd="1" destOrd="0" presId="urn:microsoft.com/office/officeart/2005/8/layout/chevron2"/>
    <dgm:cxn modelId="{0CE6C953-9359-472C-B048-78C472596279}" type="presParOf" srcId="{F0F508E1-6195-4D85-8DA6-B82BFD422431}" destId="{210DB978-1DB3-4E17-A5D4-649507D5C3DE}" srcOrd="1" destOrd="0" presId="urn:microsoft.com/office/officeart/2005/8/layout/chevron2"/>
    <dgm:cxn modelId="{BAA2BBDE-4599-440E-BF94-66582FF49E58}" type="presParOf" srcId="{F0F508E1-6195-4D85-8DA6-B82BFD422431}" destId="{0017EC2C-AF5F-44B4-9D4A-5AFEA038186C}" srcOrd="2" destOrd="0" presId="urn:microsoft.com/office/officeart/2005/8/layout/chevron2"/>
    <dgm:cxn modelId="{924C1A0C-E508-4B48-BE53-459CA4DF8F46}" type="presParOf" srcId="{0017EC2C-AF5F-44B4-9D4A-5AFEA038186C}" destId="{EACBAF4F-5247-44AB-A394-7D77ED91DCA7}" srcOrd="0" destOrd="0" presId="urn:microsoft.com/office/officeart/2005/8/layout/chevron2"/>
    <dgm:cxn modelId="{F86E0685-0E12-4859-964A-38CF27BF332C}" type="presParOf" srcId="{0017EC2C-AF5F-44B4-9D4A-5AFEA038186C}" destId="{89100C14-E7BC-4FE3-850F-D40194BCB8DB}" srcOrd="1" destOrd="0" presId="urn:microsoft.com/office/officeart/2005/8/layout/chevron2"/>
    <dgm:cxn modelId="{BAD9D4E0-2A01-496C-81A7-C0FC9F0E5E51}" type="presParOf" srcId="{F0F508E1-6195-4D85-8DA6-B82BFD422431}" destId="{F5D47F57-EB2C-4C2D-BCC0-E1D6C7891DEA}" srcOrd="3" destOrd="0" presId="urn:microsoft.com/office/officeart/2005/8/layout/chevron2"/>
    <dgm:cxn modelId="{A4339D0E-2F42-485C-87FC-0D4FF7A23C42}" type="presParOf" srcId="{F0F508E1-6195-4D85-8DA6-B82BFD422431}" destId="{57CA62AB-ABDA-4920-B27F-B9DDAFA8DD49}" srcOrd="4" destOrd="0" presId="urn:microsoft.com/office/officeart/2005/8/layout/chevron2"/>
    <dgm:cxn modelId="{2D024FFC-ADD4-49B7-B21A-E4C56DAA66B4}" type="presParOf" srcId="{57CA62AB-ABDA-4920-B27F-B9DDAFA8DD49}" destId="{EE5718DF-336C-41F0-8A77-87CEB2A3B8C7}" srcOrd="0" destOrd="0" presId="urn:microsoft.com/office/officeart/2005/8/layout/chevron2"/>
    <dgm:cxn modelId="{880D44E6-3B2F-430B-96C3-391120AD94E6}" type="presParOf" srcId="{57CA62AB-ABDA-4920-B27F-B9DDAFA8DD49}" destId="{49458980-B04C-4C98-B111-DC6A53027496}" srcOrd="1" destOrd="0" presId="urn:microsoft.com/office/officeart/2005/8/layout/chevron2"/>
    <dgm:cxn modelId="{C7E450D9-7176-4AFF-A207-069CCDD2F4CF}" type="presParOf" srcId="{F0F508E1-6195-4D85-8DA6-B82BFD422431}" destId="{792C9FAE-9D80-40E0-B824-D0AD3146FBB8}" srcOrd="5" destOrd="0" presId="urn:microsoft.com/office/officeart/2005/8/layout/chevron2"/>
    <dgm:cxn modelId="{368AF16E-06AC-444A-9E85-1CA1760EE3F5}" type="presParOf" srcId="{F0F508E1-6195-4D85-8DA6-B82BFD422431}" destId="{2638F085-5FB0-4347-809F-A11CC71FCDF1}" srcOrd="6" destOrd="0" presId="urn:microsoft.com/office/officeart/2005/8/layout/chevron2"/>
    <dgm:cxn modelId="{B01133A8-AE62-43E9-BBBC-A17E6266634E}" type="presParOf" srcId="{2638F085-5FB0-4347-809F-A11CC71FCDF1}" destId="{481D3E2A-C036-427C-A976-F391195C1332}" srcOrd="0" destOrd="0" presId="urn:microsoft.com/office/officeart/2005/8/layout/chevron2"/>
    <dgm:cxn modelId="{DAC058C8-964B-4978-8982-9E65C01DEA47}" type="presParOf" srcId="{2638F085-5FB0-4347-809F-A11CC71FCDF1}" destId="{395C9FFD-284F-43F1-81A6-0031995075D1}"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AB05880-7431-4290-A996-080EF3D1DC55}" type="doc">
      <dgm:prSet loTypeId="urn:microsoft.com/office/officeart/2005/8/layout/list1" loCatId="list" qsTypeId="urn:microsoft.com/office/officeart/2005/8/quickstyle/simple1" qsCatId="simple" csTypeId="urn:microsoft.com/office/officeart/2005/8/colors/accent0_1" csCatId="mainScheme" phldr="1"/>
      <dgm:spPr/>
      <dgm:t>
        <a:bodyPr/>
        <a:lstStyle/>
        <a:p>
          <a:endParaRPr lang="zh-CN" altLang="en-US"/>
        </a:p>
      </dgm:t>
    </dgm:pt>
    <dgm:pt modelId="{DAFDFBE3-D52B-4132-ABFB-FE95A5705EBD}">
      <dgm:prSet phldrT="[文本]" custT="1"/>
      <dgm:spPr/>
      <dgm:t>
        <a:bodyPr/>
        <a:lstStyle/>
        <a:p>
          <a:r>
            <a:rPr lang="zh-CN" altLang="en-US" sz="1400" b="1" dirty="0" smtClean="0"/>
            <a:t>（一）科技报告的引言部分、主体部分、结论部分需齐全。</a:t>
          </a:r>
          <a:endParaRPr lang="zh-CN" altLang="en-US" sz="1400" b="1" dirty="0"/>
        </a:p>
      </dgm:t>
    </dgm:pt>
    <dgm:pt modelId="{69268113-F3D0-48CF-98D2-68B0A889F6D1}" type="parTrans" cxnId="{F768CC37-7F63-4AE5-AF97-C261075A1BD7}">
      <dgm:prSet/>
      <dgm:spPr/>
      <dgm:t>
        <a:bodyPr/>
        <a:lstStyle/>
        <a:p>
          <a:endParaRPr lang="zh-CN" altLang="en-US"/>
        </a:p>
      </dgm:t>
    </dgm:pt>
    <dgm:pt modelId="{51442501-C36C-4C3E-86A5-9CB07BE7DF8D}" type="sibTrans" cxnId="{F768CC37-7F63-4AE5-AF97-C261075A1BD7}">
      <dgm:prSet/>
      <dgm:spPr/>
      <dgm:t>
        <a:bodyPr/>
        <a:lstStyle/>
        <a:p>
          <a:endParaRPr lang="zh-CN" altLang="en-US"/>
        </a:p>
      </dgm:t>
    </dgm:pt>
    <dgm:pt modelId="{7222DB56-59AD-4E08-A297-9249A0F04C8E}">
      <dgm:prSet phldrT="[文本]" custT="1"/>
      <dgm:spPr/>
      <dgm:t>
        <a:bodyPr/>
        <a:lstStyle/>
        <a:p>
          <a:r>
            <a:rPr lang="zh-CN" altLang="en-US" sz="1400" b="1" dirty="0" smtClean="0"/>
            <a:t>（二）“引言”、“结论”可以作为章标题，“主体”、“正文”等措词不能作为章标题。</a:t>
          </a:r>
          <a:endParaRPr lang="zh-CN" altLang="en-US" sz="1400" b="1" dirty="0"/>
        </a:p>
      </dgm:t>
    </dgm:pt>
    <dgm:pt modelId="{13F44EC9-9CA7-4A80-B1E0-0E53B8B781B7}" type="parTrans" cxnId="{46E30DB2-D41D-443C-937E-D4B6B408D8F4}">
      <dgm:prSet/>
      <dgm:spPr/>
      <dgm:t>
        <a:bodyPr/>
        <a:lstStyle/>
        <a:p>
          <a:endParaRPr lang="zh-CN" altLang="en-US"/>
        </a:p>
      </dgm:t>
    </dgm:pt>
    <dgm:pt modelId="{90678D4E-1D84-410A-A121-3BB469DBA848}" type="sibTrans" cxnId="{46E30DB2-D41D-443C-937E-D4B6B408D8F4}">
      <dgm:prSet/>
      <dgm:spPr/>
      <dgm:t>
        <a:bodyPr/>
        <a:lstStyle/>
        <a:p>
          <a:endParaRPr lang="zh-CN" altLang="en-US"/>
        </a:p>
      </dgm:t>
    </dgm:pt>
    <dgm:pt modelId="{8374DD8F-5E1A-45C2-BF92-024D7DDD0C2E}">
      <dgm:prSet phldrT="[文本]" custT="1"/>
      <dgm:spPr/>
      <dgm:t>
        <a:bodyPr/>
        <a:lstStyle/>
        <a:p>
          <a:r>
            <a:rPr lang="zh-CN" altLang="en-US" sz="1400" b="1" dirty="0" smtClean="0"/>
            <a:t>（三）建议文中不使用“本项目”、“本课题”、“项目（课题）组”等字眼，改用</a:t>
          </a:r>
          <a:r>
            <a:rPr lang="zh-CN" altLang="en-US" sz="1400" b="1" dirty="0" smtClean="0">
              <a:solidFill>
                <a:srgbClr val="FF0000"/>
              </a:solidFill>
            </a:rPr>
            <a:t>“本研究”或“本报告”</a:t>
          </a:r>
          <a:r>
            <a:rPr lang="zh-CN" altLang="en-US" sz="1400" b="1" dirty="0" smtClean="0"/>
            <a:t>等措辞。</a:t>
          </a:r>
        </a:p>
      </dgm:t>
    </dgm:pt>
    <dgm:pt modelId="{1AF9D507-273B-4D41-B2AC-5F7042BCDE44}" type="parTrans" cxnId="{DBAA844E-5592-4914-8D3D-7530E8D2F75D}">
      <dgm:prSet/>
      <dgm:spPr/>
      <dgm:t>
        <a:bodyPr/>
        <a:lstStyle/>
        <a:p>
          <a:endParaRPr lang="zh-CN" altLang="en-US"/>
        </a:p>
      </dgm:t>
    </dgm:pt>
    <dgm:pt modelId="{3C793D5B-8D2C-450F-889A-703F21BC417F}" type="sibTrans" cxnId="{DBAA844E-5592-4914-8D3D-7530E8D2F75D}">
      <dgm:prSet/>
      <dgm:spPr/>
      <dgm:t>
        <a:bodyPr/>
        <a:lstStyle/>
        <a:p>
          <a:endParaRPr lang="zh-CN" altLang="en-US"/>
        </a:p>
      </dgm:t>
    </dgm:pt>
    <dgm:pt modelId="{B330CD73-1D31-4157-9454-8060F8C0E787}">
      <dgm:prSet phldrT="[文本]" custT="1"/>
      <dgm:spPr/>
      <dgm:t>
        <a:bodyPr/>
        <a:lstStyle/>
        <a:p>
          <a:r>
            <a:rPr lang="zh-CN" altLang="en-US" sz="1400" b="1" dirty="0" smtClean="0"/>
            <a:t>（四）主体部分应采用技术论文的体例撰写，自拟章节标题，针对研究对象、研究过程和研究方法、技术和结果等进行描述。</a:t>
          </a:r>
        </a:p>
      </dgm:t>
    </dgm:pt>
    <dgm:pt modelId="{113EE1EE-056B-443B-95E1-B3E55F5F7474}" type="parTrans" cxnId="{7B7E2A8D-D204-4B94-B60E-18A5419FEAA9}">
      <dgm:prSet/>
      <dgm:spPr/>
      <dgm:t>
        <a:bodyPr/>
        <a:lstStyle/>
        <a:p>
          <a:endParaRPr lang="zh-CN" altLang="en-US"/>
        </a:p>
      </dgm:t>
    </dgm:pt>
    <dgm:pt modelId="{AFDEA337-29B8-466C-95ED-0E12547A7D85}" type="sibTrans" cxnId="{7B7E2A8D-D204-4B94-B60E-18A5419FEAA9}">
      <dgm:prSet/>
      <dgm:spPr/>
      <dgm:t>
        <a:bodyPr/>
        <a:lstStyle/>
        <a:p>
          <a:endParaRPr lang="zh-CN" altLang="en-US"/>
        </a:p>
      </dgm:t>
    </dgm:pt>
    <dgm:pt modelId="{78B6B9B5-9CEC-462F-9C08-66EB01D3568F}">
      <dgm:prSet phldrT="[文本]" custT="1"/>
      <dgm:spPr/>
      <dgm:t>
        <a:bodyPr/>
        <a:lstStyle/>
        <a:p>
          <a:r>
            <a:rPr lang="zh-CN" altLang="en-US" sz="1400" b="1" dirty="0" smtClean="0"/>
            <a:t>（五）科技报告全文中应</a:t>
          </a:r>
          <a:r>
            <a:rPr lang="zh-CN" altLang="en-US" sz="1400" b="1" dirty="0" smtClean="0">
              <a:solidFill>
                <a:srgbClr val="FF0000"/>
              </a:solidFill>
            </a:rPr>
            <a:t>少涉及或不涉及组织管理方面</a:t>
          </a:r>
          <a:r>
            <a:rPr lang="zh-CN" altLang="en-US" sz="1400" b="1" dirty="0" smtClean="0"/>
            <a:t>的内容。</a:t>
          </a:r>
          <a:endParaRPr lang="zh-CN" altLang="en-US" sz="1400" b="1" dirty="0"/>
        </a:p>
      </dgm:t>
    </dgm:pt>
    <dgm:pt modelId="{B99D69CF-3DD9-41BC-8B87-94128A088B53}" type="parTrans" cxnId="{188A30EF-1E75-4D34-9343-80690840B1BE}">
      <dgm:prSet/>
      <dgm:spPr/>
      <dgm:t>
        <a:bodyPr/>
        <a:lstStyle/>
        <a:p>
          <a:endParaRPr lang="zh-CN" altLang="en-US"/>
        </a:p>
      </dgm:t>
    </dgm:pt>
    <dgm:pt modelId="{BC3E6328-1F41-45E4-8848-0913C0FBF527}" type="sibTrans" cxnId="{188A30EF-1E75-4D34-9343-80690840B1BE}">
      <dgm:prSet/>
      <dgm:spPr/>
      <dgm:t>
        <a:bodyPr/>
        <a:lstStyle/>
        <a:p>
          <a:endParaRPr lang="zh-CN" altLang="en-US"/>
        </a:p>
      </dgm:t>
    </dgm:pt>
    <dgm:pt modelId="{1523D4C5-5664-4FD0-92B6-D712FFBB2907}" type="pres">
      <dgm:prSet presAssocID="{7AB05880-7431-4290-A996-080EF3D1DC55}" presName="linear" presStyleCnt="0">
        <dgm:presLayoutVars>
          <dgm:dir/>
          <dgm:animLvl val="lvl"/>
          <dgm:resizeHandles val="exact"/>
        </dgm:presLayoutVars>
      </dgm:prSet>
      <dgm:spPr/>
      <dgm:t>
        <a:bodyPr/>
        <a:lstStyle/>
        <a:p>
          <a:endParaRPr lang="zh-CN" altLang="en-US"/>
        </a:p>
      </dgm:t>
    </dgm:pt>
    <dgm:pt modelId="{278F66FA-E436-416A-AF01-ED7EBAD44E09}" type="pres">
      <dgm:prSet presAssocID="{DAFDFBE3-D52B-4132-ABFB-FE95A5705EBD}" presName="parentLin" presStyleCnt="0"/>
      <dgm:spPr/>
    </dgm:pt>
    <dgm:pt modelId="{1E907F8A-A39A-4A2B-949A-09F1933AD2BE}" type="pres">
      <dgm:prSet presAssocID="{DAFDFBE3-D52B-4132-ABFB-FE95A5705EBD}" presName="parentLeftMargin" presStyleLbl="node1" presStyleIdx="0" presStyleCnt="5"/>
      <dgm:spPr/>
      <dgm:t>
        <a:bodyPr/>
        <a:lstStyle/>
        <a:p>
          <a:endParaRPr lang="zh-CN" altLang="en-US"/>
        </a:p>
      </dgm:t>
    </dgm:pt>
    <dgm:pt modelId="{7EB64ADD-9BAC-4E7C-B97A-A31ABAEB9BAC}" type="pres">
      <dgm:prSet presAssocID="{DAFDFBE3-D52B-4132-ABFB-FE95A5705EBD}" presName="parentText" presStyleLbl="node1" presStyleIdx="0" presStyleCnt="5" custScaleY="284956" custLinFactX="4251" custLinFactNeighborX="100000" custLinFactNeighborY="29050">
        <dgm:presLayoutVars>
          <dgm:chMax val="0"/>
          <dgm:bulletEnabled val="1"/>
        </dgm:presLayoutVars>
      </dgm:prSet>
      <dgm:spPr/>
      <dgm:t>
        <a:bodyPr/>
        <a:lstStyle/>
        <a:p>
          <a:endParaRPr lang="zh-CN" altLang="en-US"/>
        </a:p>
      </dgm:t>
    </dgm:pt>
    <dgm:pt modelId="{8B40656A-365C-49B8-8178-84ECA355F432}" type="pres">
      <dgm:prSet presAssocID="{DAFDFBE3-D52B-4132-ABFB-FE95A5705EBD}" presName="negativeSpace" presStyleCnt="0"/>
      <dgm:spPr/>
    </dgm:pt>
    <dgm:pt modelId="{570A118F-19CD-464E-99A1-9FE5D35D5C95}" type="pres">
      <dgm:prSet presAssocID="{DAFDFBE3-D52B-4132-ABFB-FE95A5705EBD}" presName="childText" presStyleLbl="conFgAcc1" presStyleIdx="0" presStyleCnt="5" custScaleY="225264">
        <dgm:presLayoutVars>
          <dgm:bulletEnabled val="1"/>
        </dgm:presLayoutVars>
      </dgm:prSet>
      <dgm:spPr>
        <a:solidFill>
          <a:schemeClr val="accent4">
            <a:lumMod val="40000"/>
            <a:lumOff val="60000"/>
            <a:alpha val="90000"/>
          </a:schemeClr>
        </a:solidFill>
      </dgm:spPr>
      <dgm:t>
        <a:bodyPr/>
        <a:lstStyle/>
        <a:p>
          <a:endParaRPr lang="zh-CN" altLang="en-US"/>
        </a:p>
      </dgm:t>
    </dgm:pt>
    <dgm:pt modelId="{5F4067A4-FE2A-46F8-9751-41E16BED21E8}" type="pres">
      <dgm:prSet presAssocID="{51442501-C36C-4C3E-86A5-9CB07BE7DF8D}" presName="spaceBetweenRectangles" presStyleCnt="0"/>
      <dgm:spPr/>
    </dgm:pt>
    <dgm:pt modelId="{15A91E62-6CFE-4E3A-ABFF-5E2976B99D27}" type="pres">
      <dgm:prSet presAssocID="{7222DB56-59AD-4E08-A297-9249A0F04C8E}" presName="parentLin" presStyleCnt="0"/>
      <dgm:spPr/>
    </dgm:pt>
    <dgm:pt modelId="{C4A4562E-4C88-4649-95D8-61A64FB9E5C1}" type="pres">
      <dgm:prSet presAssocID="{7222DB56-59AD-4E08-A297-9249A0F04C8E}" presName="parentLeftMargin" presStyleLbl="node1" presStyleIdx="0" presStyleCnt="5"/>
      <dgm:spPr/>
      <dgm:t>
        <a:bodyPr/>
        <a:lstStyle/>
        <a:p>
          <a:endParaRPr lang="zh-CN" altLang="en-US"/>
        </a:p>
      </dgm:t>
    </dgm:pt>
    <dgm:pt modelId="{0FA61963-565F-4715-9E63-EBF7D70E6D30}" type="pres">
      <dgm:prSet presAssocID="{7222DB56-59AD-4E08-A297-9249A0F04C8E}" presName="parentText" presStyleLbl="node1" presStyleIdx="1" presStyleCnt="5" custScaleY="362375" custLinFactX="4251" custLinFactNeighborX="100000" custLinFactNeighborY="27166">
        <dgm:presLayoutVars>
          <dgm:chMax val="0"/>
          <dgm:bulletEnabled val="1"/>
        </dgm:presLayoutVars>
      </dgm:prSet>
      <dgm:spPr/>
      <dgm:t>
        <a:bodyPr/>
        <a:lstStyle/>
        <a:p>
          <a:endParaRPr lang="zh-CN" altLang="en-US"/>
        </a:p>
      </dgm:t>
    </dgm:pt>
    <dgm:pt modelId="{3A9D377F-7848-4266-A272-849211D3D9B3}" type="pres">
      <dgm:prSet presAssocID="{7222DB56-59AD-4E08-A297-9249A0F04C8E}" presName="negativeSpace" presStyleCnt="0"/>
      <dgm:spPr/>
    </dgm:pt>
    <dgm:pt modelId="{479A4368-6BCA-48BB-B315-13C1C1F3DDEA}" type="pres">
      <dgm:prSet presAssocID="{7222DB56-59AD-4E08-A297-9249A0F04C8E}" presName="childText" presStyleLbl="conFgAcc1" presStyleIdx="1" presStyleCnt="5" custScaleY="259229">
        <dgm:presLayoutVars>
          <dgm:bulletEnabled val="1"/>
        </dgm:presLayoutVars>
      </dgm:prSet>
      <dgm:spPr>
        <a:solidFill>
          <a:schemeClr val="accent4">
            <a:lumMod val="40000"/>
            <a:lumOff val="60000"/>
            <a:alpha val="90000"/>
          </a:schemeClr>
        </a:solidFill>
      </dgm:spPr>
      <dgm:t>
        <a:bodyPr/>
        <a:lstStyle/>
        <a:p>
          <a:endParaRPr lang="zh-CN" altLang="en-US"/>
        </a:p>
      </dgm:t>
    </dgm:pt>
    <dgm:pt modelId="{227BCAE7-A0AF-45C0-A559-7825682A92F2}" type="pres">
      <dgm:prSet presAssocID="{90678D4E-1D84-410A-A121-3BB469DBA848}" presName="spaceBetweenRectangles" presStyleCnt="0"/>
      <dgm:spPr/>
    </dgm:pt>
    <dgm:pt modelId="{3B06C578-0FD6-468D-A3C4-CCE169938610}" type="pres">
      <dgm:prSet presAssocID="{8374DD8F-5E1A-45C2-BF92-024D7DDD0C2E}" presName="parentLin" presStyleCnt="0"/>
      <dgm:spPr/>
    </dgm:pt>
    <dgm:pt modelId="{2CD3E070-43DD-4C61-9C54-2FC0A9BCDC4D}" type="pres">
      <dgm:prSet presAssocID="{8374DD8F-5E1A-45C2-BF92-024D7DDD0C2E}" presName="parentLeftMargin" presStyleLbl="node1" presStyleIdx="1" presStyleCnt="5"/>
      <dgm:spPr/>
      <dgm:t>
        <a:bodyPr/>
        <a:lstStyle/>
        <a:p>
          <a:endParaRPr lang="zh-CN" altLang="en-US"/>
        </a:p>
      </dgm:t>
    </dgm:pt>
    <dgm:pt modelId="{95014A97-71D5-4773-8292-BA17D7259EFD}" type="pres">
      <dgm:prSet presAssocID="{8374DD8F-5E1A-45C2-BF92-024D7DDD0C2E}" presName="parentText" presStyleLbl="node1" presStyleIdx="2" presStyleCnt="5" custScaleY="378927" custLinFactX="4251" custLinFactNeighborX="100000" custLinFactNeighborY="-464">
        <dgm:presLayoutVars>
          <dgm:chMax val="0"/>
          <dgm:bulletEnabled val="1"/>
        </dgm:presLayoutVars>
      </dgm:prSet>
      <dgm:spPr/>
      <dgm:t>
        <a:bodyPr/>
        <a:lstStyle/>
        <a:p>
          <a:endParaRPr lang="zh-CN" altLang="en-US"/>
        </a:p>
      </dgm:t>
    </dgm:pt>
    <dgm:pt modelId="{D42CB98E-DE46-4AA9-A4CA-84FFF781CA4D}" type="pres">
      <dgm:prSet presAssocID="{8374DD8F-5E1A-45C2-BF92-024D7DDD0C2E}" presName="negativeSpace" presStyleCnt="0"/>
      <dgm:spPr/>
    </dgm:pt>
    <dgm:pt modelId="{0B1840F6-91BC-4A93-A817-90CCE58410EC}" type="pres">
      <dgm:prSet presAssocID="{8374DD8F-5E1A-45C2-BF92-024D7DDD0C2E}" presName="childText" presStyleLbl="conFgAcc1" presStyleIdx="2" presStyleCnt="5" custScaleY="253899">
        <dgm:presLayoutVars>
          <dgm:bulletEnabled val="1"/>
        </dgm:presLayoutVars>
      </dgm:prSet>
      <dgm:spPr>
        <a:solidFill>
          <a:schemeClr val="accent4">
            <a:lumMod val="40000"/>
            <a:lumOff val="60000"/>
            <a:alpha val="90000"/>
          </a:schemeClr>
        </a:solidFill>
      </dgm:spPr>
      <dgm:t>
        <a:bodyPr/>
        <a:lstStyle/>
        <a:p>
          <a:endParaRPr lang="zh-CN" altLang="en-US"/>
        </a:p>
      </dgm:t>
    </dgm:pt>
    <dgm:pt modelId="{E06A0E0E-FE24-430D-AE31-3C05DAB3D066}" type="pres">
      <dgm:prSet presAssocID="{3C793D5B-8D2C-450F-889A-703F21BC417F}" presName="spaceBetweenRectangles" presStyleCnt="0"/>
      <dgm:spPr/>
    </dgm:pt>
    <dgm:pt modelId="{516BCC76-D65F-4975-810A-A006E7B912CC}" type="pres">
      <dgm:prSet presAssocID="{B330CD73-1D31-4157-9454-8060F8C0E787}" presName="parentLin" presStyleCnt="0"/>
      <dgm:spPr/>
    </dgm:pt>
    <dgm:pt modelId="{255C4185-DFE9-455C-BA5D-9E2250645E72}" type="pres">
      <dgm:prSet presAssocID="{B330CD73-1D31-4157-9454-8060F8C0E787}" presName="parentLeftMargin" presStyleLbl="node1" presStyleIdx="2" presStyleCnt="5"/>
      <dgm:spPr/>
      <dgm:t>
        <a:bodyPr/>
        <a:lstStyle/>
        <a:p>
          <a:endParaRPr lang="zh-CN" altLang="en-US"/>
        </a:p>
      </dgm:t>
    </dgm:pt>
    <dgm:pt modelId="{9AD3E0E2-1E59-4B93-A5CC-C4B001CF7528}" type="pres">
      <dgm:prSet presAssocID="{B330CD73-1D31-4157-9454-8060F8C0E787}" presName="parentText" presStyleLbl="node1" presStyleIdx="3" presStyleCnt="5" custScaleY="412032" custLinFactX="4251" custLinFactNeighborX="100000" custLinFactNeighborY="237">
        <dgm:presLayoutVars>
          <dgm:chMax val="0"/>
          <dgm:bulletEnabled val="1"/>
        </dgm:presLayoutVars>
      </dgm:prSet>
      <dgm:spPr/>
      <dgm:t>
        <a:bodyPr/>
        <a:lstStyle/>
        <a:p>
          <a:endParaRPr lang="zh-CN" altLang="en-US"/>
        </a:p>
      </dgm:t>
    </dgm:pt>
    <dgm:pt modelId="{2352CB6F-483A-4873-AF3A-663C42BBF3FF}" type="pres">
      <dgm:prSet presAssocID="{B330CD73-1D31-4157-9454-8060F8C0E787}" presName="negativeSpace" presStyleCnt="0"/>
      <dgm:spPr/>
    </dgm:pt>
    <dgm:pt modelId="{378BA7AA-D2F3-430D-97CF-C12E941D4CEE}" type="pres">
      <dgm:prSet presAssocID="{B330CD73-1D31-4157-9454-8060F8C0E787}" presName="childText" presStyleLbl="conFgAcc1" presStyleIdx="3" presStyleCnt="5" custScaleY="237385">
        <dgm:presLayoutVars>
          <dgm:bulletEnabled val="1"/>
        </dgm:presLayoutVars>
      </dgm:prSet>
      <dgm:spPr>
        <a:solidFill>
          <a:schemeClr val="accent4">
            <a:lumMod val="40000"/>
            <a:lumOff val="60000"/>
            <a:alpha val="90000"/>
          </a:schemeClr>
        </a:solidFill>
      </dgm:spPr>
      <dgm:t>
        <a:bodyPr/>
        <a:lstStyle/>
        <a:p>
          <a:endParaRPr lang="zh-CN" altLang="en-US"/>
        </a:p>
      </dgm:t>
    </dgm:pt>
    <dgm:pt modelId="{EFD79B08-C3CC-454B-9EE1-03B5275E1DC4}" type="pres">
      <dgm:prSet presAssocID="{AFDEA337-29B8-466C-95ED-0E12547A7D85}" presName="spaceBetweenRectangles" presStyleCnt="0"/>
      <dgm:spPr/>
    </dgm:pt>
    <dgm:pt modelId="{74334D29-8A78-4E29-A59A-8B3635A0FAD0}" type="pres">
      <dgm:prSet presAssocID="{78B6B9B5-9CEC-462F-9C08-66EB01D3568F}" presName="parentLin" presStyleCnt="0"/>
      <dgm:spPr/>
    </dgm:pt>
    <dgm:pt modelId="{D856D05D-90A5-4472-8442-711AC39069D7}" type="pres">
      <dgm:prSet presAssocID="{78B6B9B5-9CEC-462F-9C08-66EB01D3568F}" presName="parentLeftMargin" presStyleLbl="node1" presStyleIdx="3" presStyleCnt="5"/>
      <dgm:spPr/>
      <dgm:t>
        <a:bodyPr/>
        <a:lstStyle/>
        <a:p>
          <a:endParaRPr lang="zh-CN" altLang="en-US"/>
        </a:p>
      </dgm:t>
    </dgm:pt>
    <dgm:pt modelId="{845827C1-DD6A-4761-B364-C4D4811EC64B}" type="pres">
      <dgm:prSet presAssocID="{78B6B9B5-9CEC-462F-9C08-66EB01D3568F}" presName="parentText" presStyleLbl="node1" presStyleIdx="4" presStyleCnt="5" custScaleY="339955" custLinFactX="4251" custLinFactNeighborX="100000" custLinFactNeighborY="-18070">
        <dgm:presLayoutVars>
          <dgm:chMax val="0"/>
          <dgm:bulletEnabled val="1"/>
        </dgm:presLayoutVars>
      </dgm:prSet>
      <dgm:spPr/>
      <dgm:t>
        <a:bodyPr/>
        <a:lstStyle/>
        <a:p>
          <a:endParaRPr lang="zh-CN" altLang="en-US"/>
        </a:p>
      </dgm:t>
    </dgm:pt>
    <dgm:pt modelId="{3EF66325-3D9A-470C-83F1-F878D73886A9}" type="pres">
      <dgm:prSet presAssocID="{78B6B9B5-9CEC-462F-9C08-66EB01D3568F}" presName="negativeSpace" presStyleCnt="0"/>
      <dgm:spPr/>
    </dgm:pt>
    <dgm:pt modelId="{32C49971-F64A-4B89-8282-3A7DD23E4852}" type="pres">
      <dgm:prSet presAssocID="{78B6B9B5-9CEC-462F-9C08-66EB01D3568F}" presName="childText" presStyleLbl="conFgAcc1" presStyleIdx="4" presStyleCnt="5" custScaleY="240168" custLinFactNeighborX="231" custLinFactNeighborY="28835">
        <dgm:presLayoutVars>
          <dgm:bulletEnabled val="1"/>
        </dgm:presLayoutVars>
      </dgm:prSet>
      <dgm:spPr>
        <a:solidFill>
          <a:schemeClr val="accent4">
            <a:lumMod val="40000"/>
            <a:lumOff val="60000"/>
            <a:alpha val="90000"/>
          </a:schemeClr>
        </a:solidFill>
      </dgm:spPr>
      <dgm:t>
        <a:bodyPr/>
        <a:lstStyle/>
        <a:p>
          <a:endParaRPr lang="zh-CN" altLang="en-US"/>
        </a:p>
      </dgm:t>
    </dgm:pt>
  </dgm:ptLst>
  <dgm:cxnLst>
    <dgm:cxn modelId="{33947C4D-7FBE-4B6B-A8DC-7AB571B97984}" type="presOf" srcId="{7222DB56-59AD-4E08-A297-9249A0F04C8E}" destId="{C4A4562E-4C88-4649-95D8-61A64FB9E5C1}" srcOrd="0" destOrd="0" presId="urn:microsoft.com/office/officeart/2005/8/layout/list1"/>
    <dgm:cxn modelId="{7B7E2A8D-D204-4B94-B60E-18A5419FEAA9}" srcId="{7AB05880-7431-4290-A996-080EF3D1DC55}" destId="{B330CD73-1D31-4157-9454-8060F8C0E787}" srcOrd="3" destOrd="0" parTransId="{113EE1EE-056B-443B-95E1-B3E55F5F7474}" sibTransId="{AFDEA337-29B8-466C-95ED-0E12547A7D85}"/>
    <dgm:cxn modelId="{22BE0CE1-7FE9-4290-89AB-C4B05C94E227}" type="presOf" srcId="{78B6B9B5-9CEC-462F-9C08-66EB01D3568F}" destId="{845827C1-DD6A-4761-B364-C4D4811EC64B}" srcOrd="1" destOrd="0" presId="urn:microsoft.com/office/officeart/2005/8/layout/list1"/>
    <dgm:cxn modelId="{F1A1699C-C894-4382-9230-F047CC4C37AA}" type="presOf" srcId="{B330CD73-1D31-4157-9454-8060F8C0E787}" destId="{9AD3E0E2-1E59-4B93-A5CC-C4B001CF7528}" srcOrd="1" destOrd="0" presId="urn:microsoft.com/office/officeart/2005/8/layout/list1"/>
    <dgm:cxn modelId="{F768CC37-7F63-4AE5-AF97-C261075A1BD7}" srcId="{7AB05880-7431-4290-A996-080EF3D1DC55}" destId="{DAFDFBE3-D52B-4132-ABFB-FE95A5705EBD}" srcOrd="0" destOrd="0" parTransId="{69268113-F3D0-48CF-98D2-68B0A889F6D1}" sibTransId="{51442501-C36C-4C3E-86A5-9CB07BE7DF8D}"/>
    <dgm:cxn modelId="{A51A3282-9171-44CF-B729-AAA2063A9DC5}" type="presOf" srcId="{DAFDFBE3-D52B-4132-ABFB-FE95A5705EBD}" destId="{7EB64ADD-9BAC-4E7C-B97A-A31ABAEB9BAC}" srcOrd="1" destOrd="0" presId="urn:microsoft.com/office/officeart/2005/8/layout/list1"/>
    <dgm:cxn modelId="{DBAA844E-5592-4914-8D3D-7530E8D2F75D}" srcId="{7AB05880-7431-4290-A996-080EF3D1DC55}" destId="{8374DD8F-5E1A-45C2-BF92-024D7DDD0C2E}" srcOrd="2" destOrd="0" parTransId="{1AF9D507-273B-4D41-B2AC-5F7042BCDE44}" sibTransId="{3C793D5B-8D2C-450F-889A-703F21BC417F}"/>
    <dgm:cxn modelId="{1D2235A8-16B5-48F0-ABB4-0E23E05A682D}" type="presOf" srcId="{B330CD73-1D31-4157-9454-8060F8C0E787}" destId="{255C4185-DFE9-455C-BA5D-9E2250645E72}" srcOrd="0" destOrd="0" presId="urn:microsoft.com/office/officeart/2005/8/layout/list1"/>
    <dgm:cxn modelId="{1CB99572-48CE-486E-914C-3E6C531A4BD0}" type="presOf" srcId="{8374DD8F-5E1A-45C2-BF92-024D7DDD0C2E}" destId="{2CD3E070-43DD-4C61-9C54-2FC0A9BCDC4D}" srcOrd="0" destOrd="0" presId="urn:microsoft.com/office/officeart/2005/8/layout/list1"/>
    <dgm:cxn modelId="{9E0F8D97-09A9-4AD0-A0C6-A66A03DF6D90}" type="presOf" srcId="{78B6B9B5-9CEC-462F-9C08-66EB01D3568F}" destId="{D856D05D-90A5-4472-8442-711AC39069D7}" srcOrd="0" destOrd="0" presId="urn:microsoft.com/office/officeart/2005/8/layout/list1"/>
    <dgm:cxn modelId="{1A3B2BF3-97F1-4C80-B64B-C305A61F5A8C}" type="presOf" srcId="{7222DB56-59AD-4E08-A297-9249A0F04C8E}" destId="{0FA61963-565F-4715-9E63-EBF7D70E6D30}" srcOrd="1" destOrd="0" presId="urn:microsoft.com/office/officeart/2005/8/layout/list1"/>
    <dgm:cxn modelId="{46E30DB2-D41D-443C-937E-D4B6B408D8F4}" srcId="{7AB05880-7431-4290-A996-080EF3D1DC55}" destId="{7222DB56-59AD-4E08-A297-9249A0F04C8E}" srcOrd="1" destOrd="0" parTransId="{13F44EC9-9CA7-4A80-B1E0-0E53B8B781B7}" sibTransId="{90678D4E-1D84-410A-A121-3BB469DBA848}"/>
    <dgm:cxn modelId="{188A30EF-1E75-4D34-9343-80690840B1BE}" srcId="{7AB05880-7431-4290-A996-080EF3D1DC55}" destId="{78B6B9B5-9CEC-462F-9C08-66EB01D3568F}" srcOrd="4" destOrd="0" parTransId="{B99D69CF-3DD9-41BC-8B87-94128A088B53}" sibTransId="{BC3E6328-1F41-45E4-8848-0913C0FBF527}"/>
    <dgm:cxn modelId="{37A0B2B9-7965-4958-83FE-9F2A8DD650EE}" type="presOf" srcId="{DAFDFBE3-D52B-4132-ABFB-FE95A5705EBD}" destId="{1E907F8A-A39A-4A2B-949A-09F1933AD2BE}" srcOrd="0" destOrd="0" presId="urn:microsoft.com/office/officeart/2005/8/layout/list1"/>
    <dgm:cxn modelId="{2BDD1C53-D896-4E05-91D1-F7BDADFD648E}" type="presOf" srcId="{7AB05880-7431-4290-A996-080EF3D1DC55}" destId="{1523D4C5-5664-4FD0-92B6-D712FFBB2907}" srcOrd="0" destOrd="0" presId="urn:microsoft.com/office/officeart/2005/8/layout/list1"/>
    <dgm:cxn modelId="{34F86DD3-741E-49CB-B39A-92239E630997}" type="presOf" srcId="{8374DD8F-5E1A-45C2-BF92-024D7DDD0C2E}" destId="{95014A97-71D5-4773-8292-BA17D7259EFD}" srcOrd="1" destOrd="0" presId="urn:microsoft.com/office/officeart/2005/8/layout/list1"/>
    <dgm:cxn modelId="{C021F48D-9BBE-4E5C-9202-66CDDEA7AF23}" type="presParOf" srcId="{1523D4C5-5664-4FD0-92B6-D712FFBB2907}" destId="{278F66FA-E436-416A-AF01-ED7EBAD44E09}" srcOrd="0" destOrd="0" presId="urn:microsoft.com/office/officeart/2005/8/layout/list1"/>
    <dgm:cxn modelId="{2AD370AC-334C-41C0-A05E-984081771442}" type="presParOf" srcId="{278F66FA-E436-416A-AF01-ED7EBAD44E09}" destId="{1E907F8A-A39A-4A2B-949A-09F1933AD2BE}" srcOrd="0" destOrd="0" presId="urn:microsoft.com/office/officeart/2005/8/layout/list1"/>
    <dgm:cxn modelId="{996366FD-C831-4ADF-953A-B1CA0BEDE34A}" type="presParOf" srcId="{278F66FA-E436-416A-AF01-ED7EBAD44E09}" destId="{7EB64ADD-9BAC-4E7C-B97A-A31ABAEB9BAC}" srcOrd="1" destOrd="0" presId="urn:microsoft.com/office/officeart/2005/8/layout/list1"/>
    <dgm:cxn modelId="{90E3A0FE-E575-448F-AC9D-891F18837F90}" type="presParOf" srcId="{1523D4C5-5664-4FD0-92B6-D712FFBB2907}" destId="{8B40656A-365C-49B8-8178-84ECA355F432}" srcOrd="1" destOrd="0" presId="urn:microsoft.com/office/officeart/2005/8/layout/list1"/>
    <dgm:cxn modelId="{68B9E844-6D0F-425E-9E81-497A15132446}" type="presParOf" srcId="{1523D4C5-5664-4FD0-92B6-D712FFBB2907}" destId="{570A118F-19CD-464E-99A1-9FE5D35D5C95}" srcOrd="2" destOrd="0" presId="urn:microsoft.com/office/officeart/2005/8/layout/list1"/>
    <dgm:cxn modelId="{D9E31577-1786-4F62-A175-E79E059DB005}" type="presParOf" srcId="{1523D4C5-5664-4FD0-92B6-D712FFBB2907}" destId="{5F4067A4-FE2A-46F8-9751-41E16BED21E8}" srcOrd="3" destOrd="0" presId="urn:microsoft.com/office/officeart/2005/8/layout/list1"/>
    <dgm:cxn modelId="{8CE3F845-8531-4C05-8B04-91E1518C2AAB}" type="presParOf" srcId="{1523D4C5-5664-4FD0-92B6-D712FFBB2907}" destId="{15A91E62-6CFE-4E3A-ABFF-5E2976B99D27}" srcOrd="4" destOrd="0" presId="urn:microsoft.com/office/officeart/2005/8/layout/list1"/>
    <dgm:cxn modelId="{F98161EA-1452-4499-A484-ECC897D08620}" type="presParOf" srcId="{15A91E62-6CFE-4E3A-ABFF-5E2976B99D27}" destId="{C4A4562E-4C88-4649-95D8-61A64FB9E5C1}" srcOrd="0" destOrd="0" presId="urn:microsoft.com/office/officeart/2005/8/layout/list1"/>
    <dgm:cxn modelId="{4F59B3E9-49FC-4547-8A79-760FB6EF7619}" type="presParOf" srcId="{15A91E62-6CFE-4E3A-ABFF-5E2976B99D27}" destId="{0FA61963-565F-4715-9E63-EBF7D70E6D30}" srcOrd="1" destOrd="0" presId="urn:microsoft.com/office/officeart/2005/8/layout/list1"/>
    <dgm:cxn modelId="{F1EF6527-5BAC-46C1-89CB-37604276E167}" type="presParOf" srcId="{1523D4C5-5664-4FD0-92B6-D712FFBB2907}" destId="{3A9D377F-7848-4266-A272-849211D3D9B3}" srcOrd="5" destOrd="0" presId="urn:microsoft.com/office/officeart/2005/8/layout/list1"/>
    <dgm:cxn modelId="{63C7000F-201B-4AB0-812A-A6BFF9A0F897}" type="presParOf" srcId="{1523D4C5-5664-4FD0-92B6-D712FFBB2907}" destId="{479A4368-6BCA-48BB-B315-13C1C1F3DDEA}" srcOrd="6" destOrd="0" presId="urn:microsoft.com/office/officeart/2005/8/layout/list1"/>
    <dgm:cxn modelId="{36F22D9F-FB48-40A6-8731-AC80A074D8B2}" type="presParOf" srcId="{1523D4C5-5664-4FD0-92B6-D712FFBB2907}" destId="{227BCAE7-A0AF-45C0-A559-7825682A92F2}" srcOrd="7" destOrd="0" presId="urn:microsoft.com/office/officeart/2005/8/layout/list1"/>
    <dgm:cxn modelId="{235C10F1-9B2E-4938-950C-6325CE2F92EB}" type="presParOf" srcId="{1523D4C5-5664-4FD0-92B6-D712FFBB2907}" destId="{3B06C578-0FD6-468D-A3C4-CCE169938610}" srcOrd="8" destOrd="0" presId="urn:microsoft.com/office/officeart/2005/8/layout/list1"/>
    <dgm:cxn modelId="{BCCA8DE5-10D9-4CEA-A062-034D27B5BF8D}" type="presParOf" srcId="{3B06C578-0FD6-468D-A3C4-CCE169938610}" destId="{2CD3E070-43DD-4C61-9C54-2FC0A9BCDC4D}" srcOrd="0" destOrd="0" presId="urn:microsoft.com/office/officeart/2005/8/layout/list1"/>
    <dgm:cxn modelId="{5F9EFB21-8C5A-437E-AA3E-866E30D26CDF}" type="presParOf" srcId="{3B06C578-0FD6-468D-A3C4-CCE169938610}" destId="{95014A97-71D5-4773-8292-BA17D7259EFD}" srcOrd="1" destOrd="0" presId="urn:microsoft.com/office/officeart/2005/8/layout/list1"/>
    <dgm:cxn modelId="{11D1F6CA-D568-46C0-89D2-8DADDE8BF8ED}" type="presParOf" srcId="{1523D4C5-5664-4FD0-92B6-D712FFBB2907}" destId="{D42CB98E-DE46-4AA9-A4CA-84FFF781CA4D}" srcOrd="9" destOrd="0" presId="urn:microsoft.com/office/officeart/2005/8/layout/list1"/>
    <dgm:cxn modelId="{5913A897-CEA4-43CE-81AB-5D2654207470}" type="presParOf" srcId="{1523D4C5-5664-4FD0-92B6-D712FFBB2907}" destId="{0B1840F6-91BC-4A93-A817-90CCE58410EC}" srcOrd="10" destOrd="0" presId="urn:microsoft.com/office/officeart/2005/8/layout/list1"/>
    <dgm:cxn modelId="{6B070D0E-3E0A-4B35-8FF0-87494B81FA73}" type="presParOf" srcId="{1523D4C5-5664-4FD0-92B6-D712FFBB2907}" destId="{E06A0E0E-FE24-430D-AE31-3C05DAB3D066}" srcOrd="11" destOrd="0" presId="urn:microsoft.com/office/officeart/2005/8/layout/list1"/>
    <dgm:cxn modelId="{34F11760-4E35-4EB9-B4CC-5A3A8438F685}" type="presParOf" srcId="{1523D4C5-5664-4FD0-92B6-D712FFBB2907}" destId="{516BCC76-D65F-4975-810A-A006E7B912CC}" srcOrd="12" destOrd="0" presId="urn:microsoft.com/office/officeart/2005/8/layout/list1"/>
    <dgm:cxn modelId="{07E5304E-3C01-4C9A-AA14-8135DE0E2108}" type="presParOf" srcId="{516BCC76-D65F-4975-810A-A006E7B912CC}" destId="{255C4185-DFE9-455C-BA5D-9E2250645E72}" srcOrd="0" destOrd="0" presId="urn:microsoft.com/office/officeart/2005/8/layout/list1"/>
    <dgm:cxn modelId="{0F485C43-B5FA-4A37-B057-02678037AFF0}" type="presParOf" srcId="{516BCC76-D65F-4975-810A-A006E7B912CC}" destId="{9AD3E0E2-1E59-4B93-A5CC-C4B001CF7528}" srcOrd="1" destOrd="0" presId="urn:microsoft.com/office/officeart/2005/8/layout/list1"/>
    <dgm:cxn modelId="{9FF1E5F9-8B6D-4788-8819-E64BBD675499}" type="presParOf" srcId="{1523D4C5-5664-4FD0-92B6-D712FFBB2907}" destId="{2352CB6F-483A-4873-AF3A-663C42BBF3FF}" srcOrd="13" destOrd="0" presId="urn:microsoft.com/office/officeart/2005/8/layout/list1"/>
    <dgm:cxn modelId="{12A93534-FA4F-4F20-B629-3F0E5B3C1EC6}" type="presParOf" srcId="{1523D4C5-5664-4FD0-92B6-D712FFBB2907}" destId="{378BA7AA-D2F3-430D-97CF-C12E941D4CEE}" srcOrd="14" destOrd="0" presId="urn:microsoft.com/office/officeart/2005/8/layout/list1"/>
    <dgm:cxn modelId="{5303D5CB-D59E-4AE2-8583-6B47CEE0114A}" type="presParOf" srcId="{1523D4C5-5664-4FD0-92B6-D712FFBB2907}" destId="{EFD79B08-C3CC-454B-9EE1-03B5275E1DC4}" srcOrd="15" destOrd="0" presId="urn:microsoft.com/office/officeart/2005/8/layout/list1"/>
    <dgm:cxn modelId="{85CBA82F-50F8-40F8-9030-60C0C3F5FCA1}" type="presParOf" srcId="{1523D4C5-5664-4FD0-92B6-D712FFBB2907}" destId="{74334D29-8A78-4E29-A59A-8B3635A0FAD0}" srcOrd="16" destOrd="0" presId="urn:microsoft.com/office/officeart/2005/8/layout/list1"/>
    <dgm:cxn modelId="{A5584779-3EA7-4342-AFBC-492B18E0937D}" type="presParOf" srcId="{74334D29-8A78-4E29-A59A-8B3635A0FAD0}" destId="{D856D05D-90A5-4472-8442-711AC39069D7}" srcOrd="0" destOrd="0" presId="urn:microsoft.com/office/officeart/2005/8/layout/list1"/>
    <dgm:cxn modelId="{E906A973-0CF0-4ABD-9798-5829F6B3C2FD}" type="presParOf" srcId="{74334D29-8A78-4E29-A59A-8B3635A0FAD0}" destId="{845827C1-DD6A-4761-B364-C4D4811EC64B}" srcOrd="1" destOrd="0" presId="urn:microsoft.com/office/officeart/2005/8/layout/list1"/>
    <dgm:cxn modelId="{D9C3E7E6-F1C0-4771-8121-87478AA7DAE4}" type="presParOf" srcId="{1523D4C5-5664-4FD0-92B6-D712FFBB2907}" destId="{3EF66325-3D9A-470C-83F1-F878D73886A9}" srcOrd="17" destOrd="0" presId="urn:microsoft.com/office/officeart/2005/8/layout/list1"/>
    <dgm:cxn modelId="{D347E52B-4529-45F7-BBD5-64FEEC53DD50}" type="presParOf" srcId="{1523D4C5-5664-4FD0-92B6-D712FFBB2907}" destId="{32C49971-F64A-4B89-8282-3A7DD23E4852}" srcOrd="18"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C73C13A-03AC-4547-97BA-62C636E5AA9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5B979AE3-A81D-4A82-BAB5-A3ED98017910}">
      <dgm:prSet phldrT="[文本]"/>
      <dgm:spPr/>
      <dgm:t>
        <a:bodyPr/>
        <a:lstStyle/>
        <a:p>
          <a:r>
            <a:rPr lang="zh-CN" altLang="en-US" dirty="0" smtClean="0"/>
            <a:t>（</a:t>
          </a:r>
          <a:r>
            <a:rPr lang="en-US" altLang="zh-CN" dirty="0" smtClean="0"/>
            <a:t>1</a:t>
          </a:r>
          <a:r>
            <a:rPr lang="zh-CN" altLang="en-US" dirty="0" smtClean="0"/>
            <a:t>）改、审顺序</a:t>
          </a:r>
          <a:endParaRPr lang="zh-CN" altLang="en-US" dirty="0"/>
        </a:p>
      </dgm:t>
    </dgm:pt>
    <dgm:pt modelId="{0853A9AD-7432-4070-BB28-24086938F577}" type="parTrans" cxnId="{913C38E0-5BF2-4883-ACBB-36171C2FD5E9}">
      <dgm:prSet/>
      <dgm:spPr/>
      <dgm:t>
        <a:bodyPr/>
        <a:lstStyle/>
        <a:p>
          <a:endParaRPr lang="zh-CN" altLang="en-US"/>
        </a:p>
      </dgm:t>
    </dgm:pt>
    <dgm:pt modelId="{31647C21-622B-46E2-A96C-8E4509198B3F}" type="sibTrans" cxnId="{913C38E0-5BF2-4883-ACBB-36171C2FD5E9}">
      <dgm:prSet/>
      <dgm:spPr/>
      <dgm:t>
        <a:bodyPr/>
        <a:lstStyle/>
        <a:p>
          <a:endParaRPr lang="zh-CN" altLang="en-US"/>
        </a:p>
      </dgm:t>
    </dgm:pt>
    <dgm:pt modelId="{D9CB9EC9-6622-489C-AC67-B71F0D390CDB}">
      <dgm:prSet phldrT="[文本]" custT="1"/>
      <dgm:spPr/>
      <dgm:t>
        <a:bodyPr/>
        <a:lstStyle/>
        <a:p>
          <a:r>
            <a:rPr lang="zh-CN" altLang="en-US" sz="3600" dirty="0" smtClean="0"/>
            <a:t>承诺书→封面与信息表→报告正文</a:t>
          </a:r>
          <a:endParaRPr lang="zh-CN" altLang="en-US" sz="3600" dirty="0"/>
        </a:p>
      </dgm:t>
    </dgm:pt>
    <dgm:pt modelId="{49AE99C0-31AD-4FB8-858A-041A6EAB9095}" type="parTrans" cxnId="{8A3005C2-B2FC-499C-B25F-C1D9F9C2D44D}">
      <dgm:prSet/>
      <dgm:spPr/>
      <dgm:t>
        <a:bodyPr/>
        <a:lstStyle/>
        <a:p>
          <a:endParaRPr lang="zh-CN" altLang="en-US"/>
        </a:p>
      </dgm:t>
    </dgm:pt>
    <dgm:pt modelId="{030456B9-AFDD-4C28-9852-6C8B76309C02}" type="sibTrans" cxnId="{8A3005C2-B2FC-499C-B25F-C1D9F9C2D44D}">
      <dgm:prSet/>
      <dgm:spPr/>
      <dgm:t>
        <a:bodyPr/>
        <a:lstStyle/>
        <a:p>
          <a:endParaRPr lang="zh-CN" altLang="en-US"/>
        </a:p>
      </dgm:t>
    </dgm:pt>
    <dgm:pt modelId="{705612F0-4C8F-498E-BBF2-401955D01BB6}">
      <dgm:prSet phldrT="[文本]"/>
      <dgm:spPr/>
      <dgm:t>
        <a:bodyPr/>
        <a:lstStyle/>
        <a:p>
          <a:r>
            <a:rPr lang="zh-CN" altLang="en-US" dirty="0" smtClean="0"/>
            <a:t>（</a:t>
          </a:r>
          <a:r>
            <a:rPr lang="en-US" altLang="zh-CN" dirty="0" smtClean="0"/>
            <a:t>2</a:t>
          </a:r>
          <a:r>
            <a:rPr lang="zh-CN" altLang="en-US" dirty="0" smtClean="0"/>
            <a:t>）改、审内容</a:t>
          </a:r>
          <a:endParaRPr lang="zh-CN" altLang="en-US" dirty="0"/>
        </a:p>
      </dgm:t>
    </dgm:pt>
    <dgm:pt modelId="{4DA4D531-F078-4B58-8E69-6847BC13D7B1}" type="parTrans" cxnId="{4A164A74-B9A7-46D5-A81A-5974C999AEF6}">
      <dgm:prSet/>
      <dgm:spPr/>
      <dgm:t>
        <a:bodyPr/>
        <a:lstStyle/>
        <a:p>
          <a:endParaRPr lang="zh-CN" altLang="en-US"/>
        </a:p>
      </dgm:t>
    </dgm:pt>
    <dgm:pt modelId="{14564C40-CAC3-493C-9F2E-3515CBDDEC08}" type="sibTrans" cxnId="{4A164A74-B9A7-46D5-A81A-5974C999AEF6}">
      <dgm:prSet/>
      <dgm:spPr/>
      <dgm:t>
        <a:bodyPr/>
        <a:lstStyle/>
        <a:p>
          <a:endParaRPr lang="zh-CN" altLang="en-US"/>
        </a:p>
      </dgm:t>
    </dgm:pt>
    <dgm:pt modelId="{F7AE6653-4DC4-433B-80AF-6F7870EB8E71}">
      <dgm:prSet phldrT="[文本]" custT="1"/>
      <dgm:spPr/>
      <dgm:t>
        <a:bodyPr/>
        <a:lstStyle/>
        <a:p>
          <a:r>
            <a:rPr lang="zh-CN" altLang="en-US" sz="3600" dirty="0" smtClean="0"/>
            <a:t>形式</a:t>
          </a:r>
          <a:r>
            <a:rPr lang="en-US" altLang="zh-CN" sz="3600" dirty="0" smtClean="0"/>
            <a:t>&amp;</a:t>
          </a:r>
          <a:r>
            <a:rPr lang="zh-CN" altLang="en-US" sz="3600" dirty="0" smtClean="0"/>
            <a:t>内容</a:t>
          </a:r>
          <a:r>
            <a:rPr lang="en-US" altLang="zh-CN" sz="3600" dirty="0" smtClean="0"/>
            <a:t>&amp;</a:t>
          </a:r>
          <a:r>
            <a:rPr lang="zh-CN" altLang="en-US" sz="3600" dirty="0" smtClean="0"/>
            <a:t>密级</a:t>
          </a:r>
          <a:endParaRPr lang="zh-CN" altLang="en-US" sz="3600" dirty="0"/>
        </a:p>
      </dgm:t>
    </dgm:pt>
    <dgm:pt modelId="{C6011AD1-F20F-45BF-9204-95E69A9FD734}" type="parTrans" cxnId="{B689DE9E-7556-4974-941C-A363E69007B0}">
      <dgm:prSet/>
      <dgm:spPr/>
      <dgm:t>
        <a:bodyPr/>
        <a:lstStyle/>
        <a:p>
          <a:endParaRPr lang="zh-CN" altLang="en-US"/>
        </a:p>
      </dgm:t>
    </dgm:pt>
    <dgm:pt modelId="{DAC7A9A2-D048-4149-A3F2-C6B50A65951B}" type="sibTrans" cxnId="{B689DE9E-7556-4974-941C-A363E69007B0}">
      <dgm:prSet/>
      <dgm:spPr/>
      <dgm:t>
        <a:bodyPr/>
        <a:lstStyle/>
        <a:p>
          <a:endParaRPr lang="zh-CN" altLang="en-US"/>
        </a:p>
      </dgm:t>
    </dgm:pt>
    <dgm:pt modelId="{1DEC24C9-EFFF-4874-93D0-B542584BCEBB}" type="pres">
      <dgm:prSet presAssocID="{AC73C13A-03AC-4547-97BA-62C636E5AA94}" presName="linear" presStyleCnt="0">
        <dgm:presLayoutVars>
          <dgm:animLvl val="lvl"/>
          <dgm:resizeHandles val="exact"/>
        </dgm:presLayoutVars>
      </dgm:prSet>
      <dgm:spPr/>
      <dgm:t>
        <a:bodyPr/>
        <a:lstStyle/>
        <a:p>
          <a:endParaRPr lang="zh-CN" altLang="en-US"/>
        </a:p>
      </dgm:t>
    </dgm:pt>
    <dgm:pt modelId="{C3E7B90C-337E-4F53-A599-8246D7ACA453}" type="pres">
      <dgm:prSet presAssocID="{5B979AE3-A81D-4A82-BAB5-A3ED98017910}" presName="parentText" presStyleLbl="node1" presStyleIdx="0" presStyleCnt="2">
        <dgm:presLayoutVars>
          <dgm:chMax val="0"/>
          <dgm:bulletEnabled val="1"/>
        </dgm:presLayoutVars>
      </dgm:prSet>
      <dgm:spPr/>
      <dgm:t>
        <a:bodyPr/>
        <a:lstStyle/>
        <a:p>
          <a:endParaRPr lang="zh-CN" altLang="en-US"/>
        </a:p>
      </dgm:t>
    </dgm:pt>
    <dgm:pt modelId="{30CE5C3B-3FCF-4098-92B6-E2C11F7867BA}" type="pres">
      <dgm:prSet presAssocID="{5B979AE3-A81D-4A82-BAB5-A3ED98017910}" presName="childText" presStyleLbl="revTx" presStyleIdx="0" presStyleCnt="2">
        <dgm:presLayoutVars>
          <dgm:bulletEnabled val="1"/>
        </dgm:presLayoutVars>
      </dgm:prSet>
      <dgm:spPr/>
      <dgm:t>
        <a:bodyPr/>
        <a:lstStyle/>
        <a:p>
          <a:endParaRPr lang="zh-CN" altLang="en-US"/>
        </a:p>
      </dgm:t>
    </dgm:pt>
    <dgm:pt modelId="{0A5DF06D-7AA1-4F0B-AD29-0DF4FF841852}" type="pres">
      <dgm:prSet presAssocID="{705612F0-4C8F-498E-BBF2-401955D01BB6}" presName="parentText" presStyleLbl="node1" presStyleIdx="1" presStyleCnt="2">
        <dgm:presLayoutVars>
          <dgm:chMax val="0"/>
          <dgm:bulletEnabled val="1"/>
        </dgm:presLayoutVars>
      </dgm:prSet>
      <dgm:spPr/>
      <dgm:t>
        <a:bodyPr/>
        <a:lstStyle/>
        <a:p>
          <a:endParaRPr lang="zh-CN" altLang="en-US"/>
        </a:p>
      </dgm:t>
    </dgm:pt>
    <dgm:pt modelId="{B7A3CC88-5DDF-46D2-A8D4-24FE64DA2D43}" type="pres">
      <dgm:prSet presAssocID="{705612F0-4C8F-498E-BBF2-401955D01BB6}" presName="childText" presStyleLbl="revTx" presStyleIdx="1" presStyleCnt="2">
        <dgm:presLayoutVars>
          <dgm:bulletEnabled val="1"/>
        </dgm:presLayoutVars>
      </dgm:prSet>
      <dgm:spPr/>
      <dgm:t>
        <a:bodyPr/>
        <a:lstStyle/>
        <a:p>
          <a:endParaRPr lang="zh-CN" altLang="en-US"/>
        </a:p>
      </dgm:t>
    </dgm:pt>
  </dgm:ptLst>
  <dgm:cxnLst>
    <dgm:cxn modelId="{B689DE9E-7556-4974-941C-A363E69007B0}" srcId="{705612F0-4C8F-498E-BBF2-401955D01BB6}" destId="{F7AE6653-4DC4-433B-80AF-6F7870EB8E71}" srcOrd="0" destOrd="0" parTransId="{C6011AD1-F20F-45BF-9204-95E69A9FD734}" sibTransId="{DAC7A9A2-D048-4149-A3F2-C6B50A65951B}"/>
    <dgm:cxn modelId="{4A164A74-B9A7-46D5-A81A-5974C999AEF6}" srcId="{AC73C13A-03AC-4547-97BA-62C636E5AA94}" destId="{705612F0-4C8F-498E-BBF2-401955D01BB6}" srcOrd="1" destOrd="0" parTransId="{4DA4D531-F078-4B58-8E69-6847BC13D7B1}" sibTransId="{14564C40-CAC3-493C-9F2E-3515CBDDEC08}"/>
    <dgm:cxn modelId="{FD6B92EF-B070-4E9A-BBD2-14DC911BB584}" type="presOf" srcId="{D9CB9EC9-6622-489C-AC67-B71F0D390CDB}" destId="{30CE5C3B-3FCF-4098-92B6-E2C11F7867BA}" srcOrd="0" destOrd="0" presId="urn:microsoft.com/office/officeart/2005/8/layout/vList2"/>
    <dgm:cxn modelId="{8F116FD6-AD34-4370-A21D-BBF359A7746A}" type="presOf" srcId="{AC73C13A-03AC-4547-97BA-62C636E5AA94}" destId="{1DEC24C9-EFFF-4874-93D0-B542584BCEBB}" srcOrd="0" destOrd="0" presId="urn:microsoft.com/office/officeart/2005/8/layout/vList2"/>
    <dgm:cxn modelId="{D1AF1B77-49A8-40BB-B864-2BE37EA2DFDF}" type="presOf" srcId="{F7AE6653-4DC4-433B-80AF-6F7870EB8E71}" destId="{B7A3CC88-5DDF-46D2-A8D4-24FE64DA2D43}" srcOrd="0" destOrd="0" presId="urn:microsoft.com/office/officeart/2005/8/layout/vList2"/>
    <dgm:cxn modelId="{76CFF6A1-D34C-47F2-866C-55B4F201ADD2}" type="presOf" srcId="{5B979AE3-A81D-4A82-BAB5-A3ED98017910}" destId="{C3E7B90C-337E-4F53-A599-8246D7ACA453}" srcOrd="0" destOrd="0" presId="urn:microsoft.com/office/officeart/2005/8/layout/vList2"/>
    <dgm:cxn modelId="{5D18BC69-07E1-4A34-AAB1-F9C7A8E424FB}" type="presOf" srcId="{705612F0-4C8F-498E-BBF2-401955D01BB6}" destId="{0A5DF06D-7AA1-4F0B-AD29-0DF4FF841852}" srcOrd="0" destOrd="0" presId="urn:microsoft.com/office/officeart/2005/8/layout/vList2"/>
    <dgm:cxn modelId="{913C38E0-5BF2-4883-ACBB-36171C2FD5E9}" srcId="{AC73C13A-03AC-4547-97BA-62C636E5AA94}" destId="{5B979AE3-A81D-4A82-BAB5-A3ED98017910}" srcOrd="0" destOrd="0" parTransId="{0853A9AD-7432-4070-BB28-24086938F577}" sibTransId="{31647C21-622B-46E2-A96C-8E4509198B3F}"/>
    <dgm:cxn modelId="{8A3005C2-B2FC-499C-B25F-C1D9F9C2D44D}" srcId="{5B979AE3-A81D-4A82-BAB5-A3ED98017910}" destId="{D9CB9EC9-6622-489C-AC67-B71F0D390CDB}" srcOrd="0" destOrd="0" parTransId="{49AE99C0-31AD-4FB8-858A-041A6EAB9095}" sibTransId="{030456B9-AFDD-4C28-9852-6C8B76309C02}"/>
    <dgm:cxn modelId="{0B30AA09-5344-47F4-9A84-7B141678F275}" type="presParOf" srcId="{1DEC24C9-EFFF-4874-93D0-B542584BCEBB}" destId="{C3E7B90C-337E-4F53-A599-8246D7ACA453}" srcOrd="0" destOrd="0" presId="urn:microsoft.com/office/officeart/2005/8/layout/vList2"/>
    <dgm:cxn modelId="{9690385A-6796-4B27-BD4E-D2F39B307C28}" type="presParOf" srcId="{1DEC24C9-EFFF-4874-93D0-B542584BCEBB}" destId="{30CE5C3B-3FCF-4098-92B6-E2C11F7867BA}" srcOrd="1" destOrd="0" presId="urn:microsoft.com/office/officeart/2005/8/layout/vList2"/>
    <dgm:cxn modelId="{B89B2965-900F-4F7C-9451-435E96807EFF}" type="presParOf" srcId="{1DEC24C9-EFFF-4874-93D0-B542584BCEBB}" destId="{0A5DF06D-7AA1-4F0B-AD29-0DF4FF841852}" srcOrd="2" destOrd="0" presId="urn:microsoft.com/office/officeart/2005/8/layout/vList2"/>
    <dgm:cxn modelId="{ADE3D6AD-C2D2-43E0-AB6D-9D100C7C482B}" type="presParOf" srcId="{1DEC24C9-EFFF-4874-93D0-B542584BCEBB}" destId="{B7A3CC88-5DDF-46D2-A8D4-24FE64DA2D43}"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94D2652-9CAB-4DCB-9EB0-221D903BC3D1}">
      <dsp:nvSpPr>
        <dsp:cNvPr id="0" name=""/>
        <dsp:cNvSpPr/>
      </dsp:nvSpPr>
      <dsp:spPr>
        <a:xfrm>
          <a:off x="186920" y="278"/>
          <a:ext cx="6269893" cy="879581"/>
        </a:xfrm>
        <a:prstGeom prst="roundRect">
          <a:avLst>
            <a:gd name="adj" fmla="val 10000"/>
          </a:avLst>
        </a:prstGeom>
        <a:solidFill>
          <a:schemeClr val="accent5">
            <a:hueOff val="0"/>
            <a:satOff val="0"/>
            <a:lumOff val="0"/>
            <a:alphaOff val="0"/>
          </a:schemeClr>
        </a:solidFill>
        <a:ln>
          <a:noFill/>
        </a:ln>
        <a:effectLst>
          <a:outerShdw blurRad="34925" dist="31750" dir="5400000" algn="tl"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tx1"/>
              </a:solidFill>
            </a:rPr>
            <a:t>第一部分 科技报告撰写</a:t>
          </a:r>
          <a:endParaRPr lang="zh-CN" altLang="en-US" sz="2000" b="1" kern="1200" dirty="0">
            <a:solidFill>
              <a:schemeClr val="tx1"/>
            </a:solidFill>
          </a:endParaRPr>
        </a:p>
      </dsp:txBody>
      <dsp:txXfrm>
        <a:off x="186920" y="278"/>
        <a:ext cx="6269893" cy="879581"/>
      </dsp:txXfrm>
    </dsp:sp>
    <dsp:sp modelId="{32A8DA29-3F20-4E73-A635-232E9E1E2D9F}">
      <dsp:nvSpPr>
        <dsp:cNvPr id="0" name=""/>
        <dsp:cNvSpPr/>
      </dsp:nvSpPr>
      <dsp:spPr>
        <a:xfrm rot="5400000">
          <a:off x="3168038" y="900370"/>
          <a:ext cx="307657" cy="369189"/>
        </a:xfrm>
        <a:prstGeom prst="rightArrow">
          <a:avLst>
            <a:gd name="adj1" fmla="val 60000"/>
            <a:gd name="adj2" fmla="val 50000"/>
          </a:avLst>
        </a:prstGeom>
        <a:solidFill>
          <a:schemeClr val="accent5">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5400000">
        <a:off x="3168038" y="900370"/>
        <a:ext cx="307657" cy="369189"/>
      </dsp:txXfrm>
    </dsp:sp>
    <dsp:sp modelId="{1AFCFA4A-F286-410B-95F6-746CC037BAA3}">
      <dsp:nvSpPr>
        <dsp:cNvPr id="0" name=""/>
        <dsp:cNvSpPr/>
      </dsp:nvSpPr>
      <dsp:spPr>
        <a:xfrm>
          <a:off x="186920" y="1290070"/>
          <a:ext cx="6269893" cy="820420"/>
        </a:xfrm>
        <a:prstGeom prst="roundRect">
          <a:avLst>
            <a:gd name="adj" fmla="val 10000"/>
          </a:avLst>
        </a:prstGeom>
        <a:solidFill>
          <a:schemeClr val="accent5">
            <a:hueOff val="0"/>
            <a:satOff val="0"/>
            <a:lumOff val="0"/>
            <a:alphaOff val="0"/>
          </a:schemeClr>
        </a:solidFill>
        <a:ln>
          <a:noFill/>
        </a:ln>
        <a:effectLst>
          <a:outerShdw blurRad="34925" dist="31750" dir="5400000" algn="tl"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tx1"/>
              </a:solidFill>
            </a:rPr>
            <a:t>第二部分 科技报告撰写、改审常见问题</a:t>
          </a:r>
          <a:endParaRPr lang="zh-CN" altLang="en-US" sz="2000" b="1" kern="1200" dirty="0">
            <a:solidFill>
              <a:schemeClr val="tx1"/>
            </a:solidFill>
          </a:endParaRPr>
        </a:p>
      </dsp:txBody>
      <dsp:txXfrm>
        <a:off x="186920" y="1290070"/>
        <a:ext cx="6269893" cy="820420"/>
      </dsp:txXfrm>
    </dsp:sp>
    <dsp:sp modelId="{F1A74E68-A09F-4D94-BD2B-3BA524ADC241}">
      <dsp:nvSpPr>
        <dsp:cNvPr id="0" name=""/>
        <dsp:cNvSpPr/>
      </dsp:nvSpPr>
      <dsp:spPr>
        <a:xfrm rot="5400000">
          <a:off x="3168038" y="2131001"/>
          <a:ext cx="307657" cy="369189"/>
        </a:xfrm>
        <a:prstGeom prst="rightArrow">
          <a:avLst>
            <a:gd name="adj1" fmla="val 60000"/>
            <a:gd name="adj2" fmla="val 50000"/>
          </a:avLst>
        </a:prstGeom>
        <a:solidFill>
          <a:schemeClr val="accent5">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5400000">
        <a:off x="3168038" y="2131001"/>
        <a:ext cx="307657" cy="369189"/>
      </dsp:txXfrm>
    </dsp:sp>
    <dsp:sp modelId="{EF6E32E2-1EC2-4F28-8EF6-8C082240B2FF}">
      <dsp:nvSpPr>
        <dsp:cNvPr id="0" name=""/>
        <dsp:cNvSpPr/>
      </dsp:nvSpPr>
      <dsp:spPr>
        <a:xfrm>
          <a:off x="186920" y="2520701"/>
          <a:ext cx="6269893" cy="820420"/>
        </a:xfrm>
        <a:prstGeom prst="roundRect">
          <a:avLst>
            <a:gd name="adj" fmla="val 10000"/>
          </a:avLst>
        </a:prstGeom>
        <a:solidFill>
          <a:schemeClr val="accent5">
            <a:hueOff val="0"/>
            <a:satOff val="0"/>
            <a:lumOff val="0"/>
            <a:alphaOff val="0"/>
          </a:schemeClr>
        </a:solidFill>
        <a:ln>
          <a:noFill/>
        </a:ln>
        <a:effectLst>
          <a:outerShdw blurRad="34925" dist="31750" dir="5400000" algn="tl"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tx1"/>
              </a:solidFill>
            </a:rPr>
            <a:t>第三部分 科技报告示例</a:t>
          </a:r>
          <a:endParaRPr lang="zh-CN" altLang="en-US" sz="2000" b="1" kern="1200" dirty="0">
            <a:solidFill>
              <a:schemeClr val="tx1"/>
            </a:solidFill>
          </a:endParaRPr>
        </a:p>
      </dsp:txBody>
      <dsp:txXfrm>
        <a:off x="186920" y="2520701"/>
        <a:ext cx="6269893" cy="820420"/>
      </dsp:txXfrm>
    </dsp:sp>
    <dsp:sp modelId="{46DA8005-898F-4557-A5E0-77E6777453CA}">
      <dsp:nvSpPr>
        <dsp:cNvPr id="0" name=""/>
        <dsp:cNvSpPr/>
      </dsp:nvSpPr>
      <dsp:spPr>
        <a:xfrm rot="5400000">
          <a:off x="3168038" y="3361632"/>
          <a:ext cx="307657" cy="369189"/>
        </a:xfrm>
        <a:prstGeom prst="rightArrow">
          <a:avLst>
            <a:gd name="adj1" fmla="val 60000"/>
            <a:gd name="adj2" fmla="val 50000"/>
          </a:avLst>
        </a:prstGeom>
        <a:solidFill>
          <a:schemeClr val="accent5">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5400000">
        <a:off x="3168038" y="3361632"/>
        <a:ext cx="307657" cy="369189"/>
      </dsp:txXfrm>
    </dsp:sp>
    <dsp:sp modelId="{78BF6803-4B3E-4549-8558-4D42C96073BD}">
      <dsp:nvSpPr>
        <dsp:cNvPr id="0" name=""/>
        <dsp:cNvSpPr/>
      </dsp:nvSpPr>
      <dsp:spPr>
        <a:xfrm>
          <a:off x="186920" y="3751332"/>
          <a:ext cx="6269893" cy="820420"/>
        </a:xfrm>
        <a:prstGeom prst="roundRect">
          <a:avLst>
            <a:gd name="adj" fmla="val 10000"/>
          </a:avLst>
        </a:prstGeom>
        <a:solidFill>
          <a:schemeClr val="accent5">
            <a:hueOff val="0"/>
            <a:satOff val="0"/>
            <a:lumOff val="0"/>
            <a:alphaOff val="0"/>
          </a:schemeClr>
        </a:solidFill>
        <a:ln>
          <a:noFill/>
        </a:ln>
        <a:effectLst>
          <a:outerShdw blurRad="34925" dist="31750" dir="5400000" algn="tl"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tx1"/>
              </a:solidFill>
            </a:rPr>
            <a:t>第四部分 科技报告模板说明</a:t>
          </a:r>
          <a:endParaRPr lang="zh-CN" altLang="en-US" sz="2000" b="1" kern="1200" dirty="0">
            <a:solidFill>
              <a:schemeClr val="tx1"/>
            </a:solidFill>
          </a:endParaRPr>
        </a:p>
      </dsp:txBody>
      <dsp:txXfrm>
        <a:off x="186920" y="3751332"/>
        <a:ext cx="6269893" cy="820420"/>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B673A2-0932-4DB8-87AE-A3A997F7312C}">
      <dsp:nvSpPr>
        <dsp:cNvPr id="0" name=""/>
        <dsp:cNvSpPr/>
      </dsp:nvSpPr>
      <dsp:spPr>
        <a:xfrm>
          <a:off x="14461" y="1622632"/>
          <a:ext cx="1120680" cy="6731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30480" numCol="1" spcCol="1270" anchor="t" anchorCtr="0">
          <a:noAutofit/>
        </a:bodyPr>
        <a:lstStyle/>
        <a:p>
          <a:pPr lvl="0" algn="l" defTabSz="355600">
            <a:lnSpc>
              <a:spcPct val="90000"/>
            </a:lnSpc>
            <a:spcBef>
              <a:spcPct val="0"/>
            </a:spcBef>
            <a:spcAft>
              <a:spcPct val="35000"/>
            </a:spcAft>
          </a:pPr>
          <a:r>
            <a:rPr lang="zh-CN" altLang="en-US" sz="800" kern="1200" dirty="0" smtClean="0"/>
            <a:t>根据合同规定撰写科技报告</a:t>
          </a:r>
          <a:endParaRPr lang="zh-CN" altLang="en-US" sz="800" kern="1200" dirty="0"/>
        </a:p>
      </dsp:txBody>
      <dsp:txXfrm>
        <a:off x="14461" y="1622632"/>
        <a:ext cx="1120680" cy="448784"/>
      </dsp:txXfrm>
    </dsp:sp>
    <dsp:sp modelId="{5CFCD007-795F-44CF-A7C7-C11A5E7550C4}">
      <dsp:nvSpPr>
        <dsp:cNvPr id="0" name=""/>
        <dsp:cNvSpPr/>
      </dsp:nvSpPr>
      <dsp:spPr>
        <a:xfrm>
          <a:off x="243774" y="2071417"/>
          <a:ext cx="1120680" cy="9922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6896" rIns="56896" bIns="56896" numCol="1" spcCol="1270" anchor="t" anchorCtr="0">
          <a:noAutofit/>
        </a:bodyPr>
        <a:lstStyle/>
        <a:p>
          <a:pPr marL="57150" lvl="1" indent="-57150" algn="l" defTabSz="355600">
            <a:lnSpc>
              <a:spcPct val="90000"/>
            </a:lnSpc>
            <a:spcBef>
              <a:spcPct val="0"/>
            </a:spcBef>
            <a:spcAft>
              <a:spcPct val="15000"/>
            </a:spcAft>
            <a:buChar char="••"/>
          </a:pPr>
          <a:r>
            <a:rPr lang="zh-CN" altLang="en-US" sz="800" kern="1200" dirty="0" smtClean="0"/>
            <a:t>最终报告至少在结题</a:t>
          </a:r>
          <a:r>
            <a:rPr lang="zh-CN" altLang="en-US" sz="800" kern="1200" dirty="0" smtClean="0">
              <a:solidFill>
                <a:srgbClr val="FF0000"/>
              </a:solidFill>
            </a:rPr>
            <a:t>验收前</a:t>
          </a:r>
          <a:r>
            <a:rPr lang="en-US" altLang="zh-CN" sz="800" kern="1200" dirty="0" smtClean="0">
              <a:solidFill>
                <a:srgbClr val="FF0000"/>
              </a:solidFill>
            </a:rPr>
            <a:t>2</a:t>
          </a:r>
          <a:r>
            <a:rPr lang="zh-CN" altLang="en-US" sz="800" kern="1200" dirty="0" smtClean="0">
              <a:solidFill>
                <a:srgbClr val="FF0000"/>
              </a:solidFill>
            </a:rPr>
            <a:t>个月</a:t>
          </a:r>
          <a:r>
            <a:rPr lang="zh-CN" altLang="en-US" sz="800" kern="1200" dirty="0" smtClean="0"/>
            <a:t>撰写呈交</a:t>
          </a:r>
          <a:endParaRPr lang="zh-CN" altLang="en-US" sz="800" kern="1200" dirty="0"/>
        </a:p>
      </dsp:txBody>
      <dsp:txXfrm>
        <a:off x="243774" y="2071417"/>
        <a:ext cx="1120680" cy="992250"/>
      </dsp:txXfrm>
    </dsp:sp>
    <dsp:sp modelId="{6A3B5AC6-C0DE-4B78-B23B-3C1E44350A53}">
      <dsp:nvSpPr>
        <dsp:cNvPr id="0" name=""/>
        <dsp:cNvSpPr/>
      </dsp:nvSpPr>
      <dsp:spPr>
        <a:xfrm>
          <a:off x="1304995" y="1707493"/>
          <a:ext cx="360089" cy="27906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1304995" y="1707493"/>
        <a:ext cx="360089" cy="279063"/>
      </dsp:txXfrm>
    </dsp:sp>
    <dsp:sp modelId="{52A30D6B-2671-4A6E-B0EE-8BF930FE4B40}">
      <dsp:nvSpPr>
        <dsp:cNvPr id="0" name=""/>
        <dsp:cNvSpPr/>
      </dsp:nvSpPr>
      <dsp:spPr>
        <a:xfrm>
          <a:off x="1814556" y="1622632"/>
          <a:ext cx="1120680" cy="67383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30480" numCol="1" spcCol="1270" anchor="t" anchorCtr="0">
          <a:noAutofit/>
        </a:bodyPr>
        <a:lstStyle/>
        <a:p>
          <a:pPr lvl="0" algn="l" defTabSz="355600">
            <a:lnSpc>
              <a:spcPct val="90000"/>
            </a:lnSpc>
            <a:spcBef>
              <a:spcPct val="0"/>
            </a:spcBef>
            <a:spcAft>
              <a:spcPct val="35000"/>
            </a:spcAft>
          </a:pPr>
          <a:r>
            <a:rPr lang="zh-CN" altLang="en-US" sz="800" kern="1200" dirty="0" smtClean="0"/>
            <a:t>填写基本信息表，</a:t>
          </a:r>
          <a:r>
            <a:rPr lang="zh-CN" altLang="en-US" sz="800" kern="1200" dirty="0" smtClean="0">
              <a:hlinkClick xmlns:r="http://schemas.openxmlformats.org/officeDocument/2006/relationships" r:id="rId1"/>
            </a:rPr>
            <a:t>发送至</a:t>
          </a:r>
          <a:r>
            <a:rPr lang="en-US" altLang="zh-CN" sz="800" kern="1200" dirty="0" smtClean="0">
              <a:hlinkClick xmlns:r="http://schemas.openxmlformats.org/officeDocument/2006/relationships" r:id="rId1"/>
            </a:rPr>
            <a:t>sdkjbg@163.com</a:t>
          </a:r>
          <a:r>
            <a:rPr lang="zh-CN" altLang="en-US" sz="800" kern="1200" dirty="0" smtClean="0"/>
            <a:t>，以获取授权码</a:t>
          </a:r>
          <a:endParaRPr lang="zh-CN" altLang="en-US" sz="800" kern="1200" dirty="0"/>
        </a:p>
      </dsp:txBody>
      <dsp:txXfrm>
        <a:off x="1814556" y="1622632"/>
        <a:ext cx="1120680" cy="448784"/>
      </dsp:txXfrm>
    </dsp:sp>
    <dsp:sp modelId="{75636C5F-6737-45D9-89E8-098F21A32897}">
      <dsp:nvSpPr>
        <dsp:cNvPr id="0" name=""/>
        <dsp:cNvSpPr/>
      </dsp:nvSpPr>
      <dsp:spPr>
        <a:xfrm>
          <a:off x="2043869" y="2071417"/>
          <a:ext cx="1120680" cy="9922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6896" rIns="56896" bIns="56896" numCol="1" spcCol="1270" anchor="t" anchorCtr="0">
          <a:noAutofit/>
        </a:bodyPr>
        <a:lstStyle/>
        <a:p>
          <a:pPr marL="57150" lvl="1" indent="-57150" algn="l" defTabSz="355600">
            <a:lnSpc>
              <a:spcPct val="90000"/>
            </a:lnSpc>
            <a:spcBef>
              <a:spcPct val="0"/>
            </a:spcBef>
            <a:spcAft>
              <a:spcPct val="15000"/>
            </a:spcAft>
            <a:buChar char="••"/>
          </a:pPr>
          <a:endParaRPr lang="zh-CN" altLang="en-US" sz="800" kern="1200" dirty="0"/>
        </a:p>
        <a:p>
          <a:pPr marL="57150" lvl="1" indent="-57150" algn="l" defTabSz="355600">
            <a:lnSpc>
              <a:spcPct val="90000"/>
            </a:lnSpc>
            <a:spcBef>
              <a:spcPct val="0"/>
            </a:spcBef>
            <a:spcAft>
              <a:spcPct val="15000"/>
            </a:spcAft>
            <a:buChar char="••"/>
          </a:pPr>
          <a:r>
            <a:rPr lang="zh-CN" altLang="en-US" sz="800" kern="1200" dirty="0" smtClean="0"/>
            <a:t>关于开展山东省科技计划科技报告工作的通知  </a:t>
          </a:r>
          <a:r>
            <a:rPr lang="en-US" altLang="en-US" sz="800" kern="1200" dirty="0" smtClean="0"/>
            <a:t>http://kyc.lyu.edu.cn/0b/47/c328a2887/page.htm</a:t>
          </a:r>
          <a:endParaRPr lang="zh-CN" altLang="en-US" sz="800" kern="1200" dirty="0"/>
        </a:p>
      </dsp:txBody>
      <dsp:txXfrm>
        <a:off x="2043869" y="2071417"/>
        <a:ext cx="1120680" cy="992250"/>
      </dsp:txXfrm>
    </dsp:sp>
    <dsp:sp modelId="{78CDF38E-933B-4994-871A-01C46F3A3572}">
      <dsp:nvSpPr>
        <dsp:cNvPr id="0" name=""/>
        <dsp:cNvSpPr/>
      </dsp:nvSpPr>
      <dsp:spPr>
        <a:xfrm>
          <a:off x="3105090" y="1707493"/>
          <a:ext cx="360089" cy="27906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3105090" y="1707493"/>
        <a:ext cx="360089" cy="279063"/>
      </dsp:txXfrm>
    </dsp:sp>
    <dsp:sp modelId="{F8C487A0-5A03-4B92-A560-5F94C098CD2C}">
      <dsp:nvSpPr>
        <dsp:cNvPr id="0" name=""/>
        <dsp:cNvSpPr/>
      </dsp:nvSpPr>
      <dsp:spPr>
        <a:xfrm>
          <a:off x="3614651" y="1622632"/>
          <a:ext cx="1120680" cy="67383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30480" numCol="1" spcCol="1270" anchor="t" anchorCtr="0">
          <a:noAutofit/>
        </a:bodyPr>
        <a:lstStyle/>
        <a:p>
          <a:pPr lvl="0" algn="l" defTabSz="355600">
            <a:lnSpc>
              <a:spcPct val="90000"/>
            </a:lnSpc>
            <a:spcBef>
              <a:spcPct val="0"/>
            </a:spcBef>
            <a:spcAft>
              <a:spcPct val="35000"/>
            </a:spcAft>
          </a:pPr>
          <a:r>
            <a:rPr lang="zh-CN" altLang="en-US" sz="800" kern="1200" dirty="0" smtClean="0"/>
            <a:t>根据授权码登录科技报告呈交系统，上传报告</a:t>
          </a:r>
          <a:endParaRPr lang="zh-CN" altLang="en-US" sz="800" kern="1200" dirty="0"/>
        </a:p>
      </dsp:txBody>
      <dsp:txXfrm>
        <a:off x="3614651" y="1622632"/>
        <a:ext cx="1120680" cy="448784"/>
      </dsp:txXfrm>
    </dsp:sp>
    <dsp:sp modelId="{C5AECD0F-5DEC-4F3C-B32E-31472A7E85FF}">
      <dsp:nvSpPr>
        <dsp:cNvPr id="0" name=""/>
        <dsp:cNvSpPr/>
      </dsp:nvSpPr>
      <dsp:spPr>
        <a:xfrm>
          <a:off x="3843964" y="2071417"/>
          <a:ext cx="1120680" cy="9922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6896" rIns="56896" bIns="56896" numCol="1" spcCol="1270" anchor="t" anchorCtr="0">
          <a:noAutofit/>
        </a:bodyPr>
        <a:lstStyle/>
        <a:p>
          <a:pPr marL="57150" lvl="1" indent="-57150" algn="l" defTabSz="355600">
            <a:lnSpc>
              <a:spcPct val="90000"/>
            </a:lnSpc>
            <a:spcBef>
              <a:spcPct val="0"/>
            </a:spcBef>
            <a:spcAft>
              <a:spcPct val="15000"/>
            </a:spcAft>
            <a:buChar char="••"/>
          </a:pPr>
          <a:r>
            <a:rPr lang="zh-CN" altLang="en-US" sz="800" kern="1200" dirty="0" smtClean="0"/>
            <a:t>山东省科技报告呈交系统  </a:t>
          </a:r>
          <a:r>
            <a:rPr lang="en-US" altLang="en-US" sz="800" kern="1200" dirty="0" smtClean="0"/>
            <a:t>http://221.214.94.59:81/ReportSubmit/</a:t>
          </a:r>
          <a:endParaRPr lang="zh-CN" altLang="en-US" sz="800" kern="1200" dirty="0"/>
        </a:p>
      </dsp:txBody>
      <dsp:txXfrm>
        <a:off x="3843964" y="2071417"/>
        <a:ext cx="1120680" cy="992250"/>
      </dsp:txXfrm>
    </dsp:sp>
    <dsp:sp modelId="{C2866566-09C2-4756-96D6-0BBDA9FEC67C}">
      <dsp:nvSpPr>
        <dsp:cNvPr id="0" name=""/>
        <dsp:cNvSpPr/>
      </dsp:nvSpPr>
      <dsp:spPr>
        <a:xfrm>
          <a:off x="4905185" y="1707493"/>
          <a:ext cx="360089" cy="27906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4905185" y="1707493"/>
        <a:ext cx="360089" cy="279063"/>
      </dsp:txXfrm>
    </dsp:sp>
    <dsp:sp modelId="{1CD4B80A-8E65-44BE-927F-22D18841152D}">
      <dsp:nvSpPr>
        <dsp:cNvPr id="0" name=""/>
        <dsp:cNvSpPr/>
      </dsp:nvSpPr>
      <dsp:spPr>
        <a:xfrm>
          <a:off x="5414746" y="1622632"/>
          <a:ext cx="1120680" cy="67383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30480" numCol="1" spcCol="1270" anchor="t" anchorCtr="0">
          <a:noAutofit/>
        </a:bodyPr>
        <a:lstStyle/>
        <a:p>
          <a:pPr lvl="0" algn="l" defTabSz="355600">
            <a:lnSpc>
              <a:spcPct val="90000"/>
            </a:lnSpc>
            <a:spcBef>
              <a:spcPct val="0"/>
            </a:spcBef>
            <a:spcAft>
              <a:spcPct val="35000"/>
            </a:spcAft>
          </a:pPr>
          <a:r>
            <a:rPr lang="zh-CN" altLang="en-US" sz="800" kern="1200" dirty="0" smtClean="0"/>
            <a:t>确认审核通过后，注册、登录山东省科技报告共享服务系统，领取证书</a:t>
          </a:r>
          <a:endParaRPr lang="zh-CN" altLang="en-US" sz="800" kern="1200" dirty="0"/>
        </a:p>
      </dsp:txBody>
      <dsp:txXfrm>
        <a:off x="5414746" y="1622632"/>
        <a:ext cx="1120680" cy="448784"/>
      </dsp:txXfrm>
    </dsp:sp>
    <dsp:sp modelId="{53E61E90-BB1D-4B43-B5A4-91B533BB683B}">
      <dsp:nvSpPr>
        <dsp:cNvPr id="0" name=""/>
        <dsp:cNvSpPr/>
      </dsp:nvSpPr>
      <dsp:spPr>
        <a:xfrm>
          <a:off x="5644059" y="2071417"/>
          <a:ext cx="1120680" cy="9922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6896" rIns="56896" bIns="56896" numCol="1" spcCol="1270" anchor="t" anchorCtr="0">
          <a:noAutofit/>
        </a:bodyPr>
        <a:lstStyle/>
        <a:p>
          <a:pPr marL="57150" lvl="1" indent="-57150" algn="l" defTabSz="355600">
            <a:lnSpc>
              <a:spcPct val="90000"/>
            </a:lnSpc>
            <a:spcBef>
              <a:spcPct val="0"/>
            </a:spcBef>
            <a:spcAft>
              <a:spcPct val="15000"/>
            </a:spcAft>
            <a:buChar char="••"/>
          </a:pPr>
          <a:r>
            <a:rPr lang="zh-CN" altLang="en-US" sz="800" kern="1200" dirty="0" smtClean="0"/>
            <a:t>山东科技报告服务系统  </a:t>
          </a:r>
          <a:r>
            <a:rPr lang="en-US" altLang="en-US" sz="800" kern="1200" dirty="0" smtClean="0"/>
            <a:t>http://www.sdstrs.cn/BaogaoCenter/CertificateApply.aspx</a:t>
          </a:r>
          <a:endParaRPr lang="zh-CN" altLang="en-US" sz="800" kern="1200" dirty="0"/>
        </a:p>
      </dsp:txBody>
      <dsp:txXfrm>
        <a:off x="5644059" y="2071417"/>
        <a:ext cx="1120680" cy="992250"/>
      </dsp:txXfrm>
    </dsp:sp>
    <dsp:sp modelId="{49E378D4-8FCD-4F17-A699-0BFC2921D713}">
      <dsp:nvSpPr>
        <dsp:cNvPr id="0" name=""/>
        <dsp:cNvSpPr/>
      </dsp:nvSpPr>
      <dsp:spPr>
        <a:xfrm>
          <a:off x="6705280" y="1707493"/>
          <a:ext cx="360089" cy="27906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6705280" y="1707493"/>
        <a:ext cx="360089" cy="279063"/>
      </dsp:txXfrm>
    </dsp:sp>
    <dsp:sp modelId="{D3082177-C0A5-4F72-99EB-CF66C31850CF}">
      <dsp:nvSpPr>
        <dsp:cNvPr id="0" name=""/>
        <dsp:cNvSpPr/>
      </dsp:nvSpPr>
      <dsp:spPr>
        <a:xfrm>
          <a:off x="7214841" y="1622632"/>
          <a:ext cx="1120680" cy="67383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30480" numCol="1" spcCol="1270" anchor="t" anchorCtr="0">
          <a:noAutofit/>
        </a:bodyPr>
        <a:lstStyle/>
        <a:p>
          <a:pPr lvl="0" algn="l" defTabSz="355600">
            <a:lnSpc>
              <a:spcPct val="90000"/>
            </a:lnSpc>
            <a:spcBef>
              <a:spcPct val="0"/>
            </a:spcBef>
            <a:spcAft>
              <a:spcPct val="35000"/>
            </a:spcAft>
          </a:pPr>
          <a:r>
            <a:rPr lang="zh-CN" altLang="en-US" sz="800" kern="1200" dirty="0" smtClean="0"/>
            <a:t>寄送纸质证书</a:t>
          </a:r>
          <a:endParaRPr lang="zh-CN" altLang="en-US" sz="800" kern="1200" dirty="0"/>
        </a:p>
      </dsp:txBody>
      <dsp:txXfrm>
        <a:off x="7214841" y="1622632"/>
        <a:ext cx="1120680" cy="448784"/>
      </dsp:txXfrm>
    </dsp:sp>
    <dsp:sp modelId="{6D4DFD20-20DD-460B-A39D-FBB8D3C7BEC3}">
      <dsp:nvSpPr>
        <dsp:cNvPr id="0" name=""/>
        <dsp:cNvSpPr/>
      </dsp:nvSpPr>
      <dsp:spPr>
        <a:xfrm>
          <a:off x="7444154" y="2071417"/>
          <a:ext cx="1120680" cy="9922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6896" rIns="56896" bIns="56896" numCol="1" spcCol="1270" anchor="t" anchorCtr="0">
          <a:noAutofit/>
        </a:bodyPr>
        <a:lstStyle/>
        <a:p>
          <a:pPr marL="57150" lvl="1" indent="-57150" algn="l" defTabSz="355600">
            <a:lnSpc>
              <a:spcPct val="90000"/>
            </a:lnSpc>
            <a:spcBef>
              <a:spcPct val="0"/>
            </a:spcBef>
            <a:spcAft>
              <a:spcPct val="15000"/>
            </a:spcAft>
            <a:buChar char="••"/>
          </a:pPr>
          <a:endParaRPr lang="zh-CN" altLang="en-US" sz="800" kern="1200" dirty="0"/>
        </a:p>
      </dsp:txBody>
      <dsp:txXfrm>
        <a:off x="7444154" y="2071417"/>
        <a:ext cx="1120680" cy="99225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B93D8740-9A4F-45CB-8948-A1731AF3A5DB}" type="datetimeFigureOut">
              <a:rPr lang="zh-CN" altLang="en-US"/>
              <a:pPr>
                <a:defRPr/>
              </a:pPr>
              <a:t>2018/11/7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D86B4CA4-AD4A-4568-9380-C474F5EF173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4FE47EF4-BA9D-49BF-9689-3E803BCD1152}" type="datetimeFigureOut">
              <a:rPr lang="zh-CN" altLang="en-US"/>
              <a:pPr>
                <a:defRPr/>
              </a:pPr>
              <a:t>2018/11/7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4276EBCB-BB93-4710-ADB2-B9CF1FF19E9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p:spPr>
      </p:sp>
      <p:sp>
        <p:nvSpPr>
          <p:cNvPr id="63491" name="备注占位符 2"/>
          <p:cNvSpPr>
            <a:spLocks noGrp="1"/>
          </p:cNvSpPr>
          <p:nvPr>
            <p:ph type="body" idx="1"/>
          </p:nvPr>
        </p:nvSpPr>
        <p:spPr bwMode="auto">
          <a:noFill/>
        </p:spPr>
        <p:txBody>
          <a:bodyPr/>
          <a:lstStyle/>
          <a:p>
            <a:endParaRPr lang="zh-CN" altLang="en-US" smtClean="0"/>
          </a:p>
        </p:txBody>
      </p:sp>
      <p:sp>
        <p:nvSpPr>
          <p:cNvPr id="6349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6C0E82D-F99F-4E64-A766-DF4041903F89}" type="slidenum">
              <a:rPr lang="zh-CN" altLang="en-US" smtClean="0">
                <a:ea typeface="宋体" pitchFamily="2" charset="-122"/>
              </a:rPr>
              <a:pPr/>
              <a:t>1</a:t>
            </a:fld>
            <a:endParaRPr lang="en-US" altLang="zh-CN" smtClean="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10000"/>
          </a:bodyPr>
          <a:lstStyle/>
          <a:p>
            <a:r>
              <a:rPr lang="zh-CN" altLang="en-US" dirty="0" smtClean="0"/>
              <a:t>从唯一、统一、共享、便民和低成本转换等角度综合考虑，统一代码设计为</a:t>
            </a:r>
            <a:r>
              <a:rPr lang="en-US" altLang="zh-CN" dirty="0" smtClean="0"/>
              <a:t>18</a:t>
            </a:r>
            <a:r>
              <a:rPr lang="zh-CN" altLang="en-US" dirty="0" smtClean="0"/>
              <a:t>位，由登记管理部门代码、机构类别代码、登记管理机关行政区划码、主体标识码（组织机构代码）、校验码五个部分组成（见附件）。为便于行业管理和社会识别，统一代码的第一、二、三部分体现了登记管理部门、机构类别和登记管理机关行政区划，兼容了当前各登记管理部门行之有效的有含义代码功能。为保证唯一性和稳定性，第四部分设计为主体标识码（组织机构代码），充分体现了以组织机构代码为基础建立法人和其他组织统一社会信用代码制度的要求。为防止出现错误，第五部分设计为校验码。</a:t>
            </a:r>
          </a:p>
          <a:p>
            <a:r>
              <a:rPr lang="zh-CN" altLang="en-US" dirty="0" smtClean="0"/>
              <a:t>第一部分（第</a:t>
            </a:r>
            <a:r>
              <a:rPr lang="en-US" altLang="zh-CN" dirty="0" smtClean="0"/>
              <a:t>1</a:t>
            </a:r>
            <a:r>
              <a:rPr lang="zh-CN" altLang="en-US" dirty="0" smtClean="0"/>
              <a:t>位）：登记管理部门代码，使用阿拉伯数字或英文字母表示。例如，机构编制、民政、工商三个登记管理部门分别使用</a:t>
            </a:r>
            <a:r>
              <a:rPr lang="en-US" altLang="zh-CN" dirty="0" smtClean="0"/>
              <a:t>1</a:t>
            </a:r>
            <a:r>
              <a:rPr lang="zh-CN" altLang="en-US" dirty="0" smtClean="0"/>
              <a:t>、</a:t>
            </a:r>
            <a:r>
              <a:rPr lang="en-US" altLang="zh-CN" dirty="0" smtClean="0"/>
              <a:t>2</a:t>
            </a:r>
            <a:r>
              <a:rPr lang="zh-CN" altLang="en-US" dirty="0" smtClean="0"/>
              <a:t>、</a:t>
            </a:r>
            <a:r>
              <a:rPr lang="en-US" altLang="zh-CN" dirty="0" smtClean="0"/>
              <a:t>3</a:t>
            </a:r>
            <a:r>
              <a:rPr lang="zh-CN" altLang="en-US" dirty="0" smtClean="0"/>
              <a:t>表示，其他登记管理部门可使用相应阿拉伯数字或英文字母表示。 </a:t>
            </a:r>
          </a:p>
          <a:p>
            <a:r>
              <a:rPr lang="zh-CN" altLang="en-US" dirty="0" smtClean="0"/>
              <a:t>　　第二部分（第</a:t>
            </a:r>
            <a:r>
              <a:rPr lang="en-US" altLang="zh-CN" dirty="0" smtClean="0"/>
              <a:t>2</a:t>
            </a:r>
            <a:r>
              <a:rPr lang="zh-CN" altLang="en-US" dirty="0" smtClean="0"/>
              <a:t>位）：机构类别代码，使用阿拉伯数字或英文字母表示。登记管理部门根据管理职能，确定在本部门登记的机构类别编码。例如，机构编制部门可用</a:t>
            </a:r>
            <a:r>
              <a:rPr lang="en-US" altLang="zh-CN" dirty="0" smtClean="0"/>
              <a:t>1</a:t>
            </a:r>
            <a:r>
              <a:rPr lang="zh-CN" altLang="en-US" dirty="0" smtClean="0"/>
              <a:t>表示机关单位，</a:t>
            </a:r>
            <a:r>
              <a:rPr lang="en-US" altLang="zh-CN" dirty="0" smtClean="0"/>
              <a:t>2</a:t>
            </a:r>
            <a:r>
              <a:rPr lang="zh-CN" altLang="en-US" dirty="0" smtClean="0"/>
              <a:t>表示事业单位，</a:t>
            </a:r>
            <a:r>
              <a:rPr lang="en-US" altLang="zh-CN" dirty="0" smtClean="0"/>
              <a:t>3</a:t>
            </a:r>
            <a:r>
              <a:rPr lang="zh-CN" altLang="en-US" dirty="0" smtClean="0"/>
              <a:t>表示由中央编办直接管理机构编制的群众团体；民政部门可用</a:t>
            </a:r>
            <a:r>
              <a:rPr lang="en-US" altLang="zh-CN" dirty="0" smtClean="0"/>
              <a:t>1</a:t>
            </a:r>
            <a:r>
              <a:rPr lang="zh-CN" altLang="en-US" dirty="0" smtClean="0"/>
              <a:t>表示社会团体，</a:t>
            </a:r>
            <a:r>
              <a:rPr lang="en-US" altLang="zh-CN" dirty="0" smtClean="0"/>
              <a:t>2</a:t>
            </a:r>
            <a:r>
              <a:rPr lang="zh-CN" altLang="en-US" dirty="0" smtClean="0"/>
              <a:t>表示民办非企业单位，</a:t>
            </a:r>
            <a:r>
              <a:rPr lang="en-US" altLang="zh-CN" dirty="0" smtClean="0"/>
              <a:t>3</a:t>
            </a:r>
            <a:r>
              <a:rPr lang="zh-CN" altLang="en-US" dirty="0" smtClean="0"/>
              <a:t>表示基金会；工商部门可用</a:t>
            </a:r>
            <a:r>
              <a:rPr lang="en-US" altLang="zh-CN" dirty="0" smtClean="0"/>
              <a:t>1</a:t>
            </a:r>
            <a:r>
              <a:rPr lang="zh-CN" altLang="en-US" dirty="0" smtClean="0"/>
              <a:t>表示企业，</a:t>
            </a:r>
            <a:r>
              <a:rPr lang="en-US" altLang="zh-CN" dirty="0" smtClean="0"/>
              <a:t>2</a:t>
            </a:r>
            <a:r>
              <a:rPr lang="zh-CN" altLang="en-US" dirty="0" smtClean="0"/>
              <a:t>表示个体工商户，</a:t>
            </a:r>
            <a:r>
              <a:rPr lang="en-US" altLang="zh-CN" dirty="0" smtClean="0"/>
              <a:t>3</a:t>
            </a:r>
            <a:r>
              <a:rPr lang="zh-CN" altLang="en-US" dirty="0" smtClean="0"/>
              <a:t>表示农民专业合作社。 </a:t>
            </a:r>
          </a:p>
          <a:p>
            <a:r>
              <a:rPr lang="zh-CN" altLang="en-US" dirty="0" smtClean="0"/>
              <a:t>　　第三部分（第</a:t>
            </a:r>
            <a:r>
              <a:rPr lang="en-US" altLang="zh-CN" dirty="0" smtClean="0"/>
              <a:t>3—8</a:t>
            </a:r>
            <a:r>
              <a:rPr lang="zh-CN" altLang="en-US" dirty="0" smtClean="0"/>
              <a:t>位）：登记管理机关行政区划码，使用阿拉伯数字表示。例如，国家用</a:t>
            </a:r>
            <a:r>
              <a:rPr lang="en-US" altLang="zh-CN" dirty="0" smtClean="0"/>
              <a:t>100000</a:t>
            </a:r>
            <a:r>
              <a:rPr lang="zh-CN" altLang="en-US" dirty="0" smtClean="0"/>
              <a:t>，北京用</a:t>
            </a:r>
            <a:r>
              <a:rPr lang="en-US" altLang="zh-CN" dirty="0" smtClean="0"/>
              <a:t>110000</a:t>
            </a:r>
            <a:r>
              <a:rPr lang="zh-CN" altLang="en-US" dirty="0" smtClean="0"/>
              <a:t>，注册登记时由系统自动生成，体现法人和其他组织注册登记及其登记管理机关所在地，既满足登记管理部门按地区管理需求，也便于社会对注册登记主体所在区域进行识别。（参照</a:t>
            </a:r>
            <a:r>
              <a:rPr lang="en-US" altLang="zh-CN" dirty="0" smtClean="0"/>
              <a:t>《</a:t>
            </a:r>
            <a:r>
              <a:rPr lang="zh-CN" altLang="en-US" dirty="0" smtClean="0"/>
              <a:t>中华人民共和国行政区划代码</a:t>
            </a:r>
            <a:r>
              <a:rPr lang="en-US" altLang="zh-CN" dirty="0" smtClean="0"/>
              <a:t>》„GB/T 2260—2007‟</a:t>
            </a:r>
            <a:r>
              <a:rPr lang="zh-CN" altLang="en-US" dirty="0" smtClean="0"/>
              <a:t>）</a:t>
            </a:r>
          </a:p>
          <a:p>
            <a:r>
              <a:rPr lang="zh-CN" altLang="en-US" dirty="0" smtClean="0"/>
              <a:t>第四部分（第</a:t>
            </a:r>
            <a:r>
              <a:rPr lang="en-US" altLang="zh-CN" dirty="0" smtClean="0"/>
              <a:t>9—17</a:t>
            </a:r>
            <a:r>
              <a:rPr lang="zh-CN" altLang="en-US" dirty="0" smtClean="0"/>
              <a:t>位）：主体标识码（组织机构代码），使用阿拉伯数字或英文字母表示。（参照</a:t>
            </a:r>
            <a:r>
              <a:rPr lang="en-US" altLang="zh-CN" dirty="0" smtClean="0"/>
              <a:t>《</a:t>
            </a:r>
            <a:r>
              <a:rPr lang="zh-CN" altLang="en-US" dirty="0" smtClean="0"/>
              <a:t>全国组织机构代码编制规则</a:t>
            </a:r>
            <a:r>
              <a:rPr lang="en-US" altLang="zh-CN" dirty="0" smtClean="0"/>
              <a:t>》„GB 11714—1997‟</a:t>
            </a:r>
            <a:r>
              <a:rPr lang="zh-CN" altLang="en-US" dirty="0" smtClean="0"/>
              <a:t>）</a:t>
            </a:r>
          </a:p>
          <a:p>
            <a:r>
              <a:rPr lang="zh-CN" altLang="en-US" dirty="0" smtClean="0"/>
              <a:t>第五部分（第</a:t>
            </a:r>
            <a:r>
              <a:rPr lang="en-US" altLang="zh-CN" dirty="0" smtClean="0"/>
              <a:t>18</a:t>
            </a:r>
            <a:r>
              <a:rPr lang="zh-CN" altLang="en-US" dirty="0" smtClean="0"/>
              <a:t>位）：校验码，使用阿拉伯数字或英文字母表示。</a:t>
            </a:r>
          </a:p>
          <a:p>
            <a:endParaRPr lang="zh-CN" altLang="en-US" dirty="0"/>
          </a:p>
        </p:txBody>
      </p:sp>
      <p:sp>
        <p:nvSpPr>
          <p:cNvPr id="4" name="灯片编号占位符 3"/>
          <p:cNvSpPr>
            <a:spLocks noGrp="1"/>
          </p:cNvSpPr>
          <p:nvPr>
            <p:ph type="sldNum" sz="quarter" idx="10"/>
          </p:nvPr>
        </p:nvSpPr>
        <p:spPr/>
        <p:txBody>
          <a:bodyPr/>
          <a:lstStyle/>
          <a:p>
            <a:pPr>
              <a:defRPr/>
            </a:pPr>
            <a:fld id="{4276EBCB-BB93-4710-ADB2-B9CF1FF19E9A}" type="slidenum">
              <a:rPr lang="zh-CN" altLang="en-US" smtClean="0"/>
              <a:pPr>
                <a:defRPr/>
              </a:pPr>
              <a:t>16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1</a:t>
            </a:r>
            <a:r>
              <a:rPr lang="zh-CN" altLang="en-US" dirty="0" smtClean="0"/>
              <a:t>、分为五级；</a:t>
            </a:r>
            <a:r>
              <a:rPr lang="en-US" altLang="zh-CN" dirty="0" smtClean="0"/>
              <a:t>2</a:t>
            </a:r>
            <a:r>
              <a:rPr lang="zh-CN" altLang="en-US" dirty="0" smtClean="0"/>
              <a:t>、每个的含义，公开是对国内外公开发行和进行交换的，在科技报告服务系统中，社会人员可以阅读摘要，专业人员可以在线全文浏览；延期公开是为保护知识产权，在一定期限内限制交流和使用；秘密、机密和绝密的一般涉及到了国家秘密。</a:t>
            </a:r>
            <a:r>
              <a:rPr lang="en-US" altLang="zh-CN" dirty="0" smtClean="0"/>
              <a:t>3</a:t>
            </a:r>
            <a:r>
              <a:rPr lang="zh-CN" altLang="en-US" dirty="0" smtClean="0"/>
              <a:t>、密级的确定有两个因素：项目的密级和报告内容。如果项目是公开的，原则上提交的科技报告就是公开的，如果说涉及到知识产权问题，如申请专利、论文发表等，或涉及技术诀窍，可申请延期公开，一般不超过</a:t>
            </a:r>
            <a:r>
              <a:rPr lang="en-US" altLang="zh-CN" dirty="0" smtClean="0"/>
              <a:t>5</a:t>
            </a:r>
            <a:r>
              <a:rPr lang="zh-CN" altLang="en-US" dirty="0" smtClean="0"/>
              <a:t>年，项目如果是公开，撰写内容涉及国家秘密的，可以进行技术处理；项目是秘密的，科技报告就为秘密等。</a:t>
            </a:r>
            <a:r>
              <a:rPr lang="en-US" altLang="zh-CN" dirty="0" smtClean="0"/>
              <a:t>4</a:t>
            </a:r>
            <a:r>
              <a:rPr lang="zh-CN" altLang="en-US" dirty="0" smtClean="0"/>
              <a:t>、科技报告提交渠道：</a:t>
            </a:r>
            <a:r>
              <a:rPr lang="en-US" altLang="zh-CN" dirty="0" smtClean="0"/>
              <a:t>5</a:t>
            </a:r>
            <a:r>
              <a:rPr lang="zh-CN" altLang="en-US" smtClean="0"/>
              <a:t>、密级确定的主体：课题负责人提出，承担单位进行审核把关，收藏机构针对延期公开的进行审核。</a:t>
            </a:r>
            <a:endParaRPr lang="zh-CN" altLang="en-US"/>
          </a:p>
        </p:txBody>
      </p:sp>
      <p:sp>
        <p:nvSpPr>
          <p:cNvPr id="4" name="灯片编号占位符 3"/>
          <p:cNvSpPr>
            <a:spLocks noGrp="1"/>
          </p:cNvSpPr>
          <p:nvPr>
            <p:ph type="sldNum" sz="quarter" idx="10"/>
          </p:nvPr>
        </p:nvSpPr>
        <p:spPr/>
        <p:txBody>
          <a:bodyPr/>
          <a:lstStyle/>
          <a:p>
            <a:pPr>
              <a:defRPr/>
            </a:pPr>
            <a:fld id="{4276EBCB-BB93-4710-ADB2-B9CF1FF19E9A}" type="slidenum">
              <a:rPr lang="zh-CN" altLang="en-US" smtClean="0"/>
              <a:pPr>
                <a:defRPr/>
              </a:pPr>
              <a:t>17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5DB78345-709E-42F2-B752-F9AD77240DAE}" type="datetimeFigureOut">
              <a:rPr lang="zh-CN" altLang="en-US"/>
              <a:pPr>
                <a:defRPr/>
              </a:pPr>
              <a:t>2018/11/7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E7E1D66-F1E0-4CC2-B834-57D8C3582A1D}"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F45431F-DB80-4D76-977D-C40A735484BB}" type="datetimeFigureOut">
              <a:rPr lang="zh-CN" altLang="en-US"/>
              <a:pPr>
                <a:defRPr/>
              </a:pPr>
              <a:t>2018/11/7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25E7F20-7D71-47EE-AC35-C7A62AF9F9FD}"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0C6E666-4812-4805-971A-A1401845D76B}" type="datetimeFigureOut">
              <a:rPr lang="zh-CN" altLang="en-US"/>
              <a:pPr>
                <a:defRPr/>
              </a:pPr>
              <a:t>2018/11/7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B1C25D3-6248-4A29-84F6-FAFCBBE468A3}"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1AC3B5EF-9A02-44EE-BFC8-1A38C0D00A2E}" type="datetimeFigureOut">
              <a:rPr lang="zh-CN" altLang="en-US"/>
              <a:pPr>
                <a:defRPr/>
              </a:pPr>
              <a:t>2018/11/7</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96DCF94-0D38-4CD3-8CF9-D8B5159A4662}" type="slidenum">
              <a:rPr lang="zh-CN" altLang="en-US"/>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9DA48968-0BA4-45D1-A0C6-EBCA657111BD}" type="datetimeFigureOut">
              <a:rPr lang="zh-CN" altLang="en-US"/>
              <a:pPr>
                <a:defRPr/>
              </a:pPr>
              <a:t>2018/11/7</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52070D9-49EB-4FE2-9A28-CADC7F0A400D}" type="slidenum">
              <a:rPr lang="zh-CN" altLang="en-US"/>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fld id="{99A1CAD3-7801-4481-8D0D-2F77D7577B38}" type="datetimeFigureOut">
              <a:rPr lang="zh-CN" altLang="en-US"/>
              <a:pPr>
                <a:defRPr/>
              </a:pPr>
              <a:t>2018/11/7</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88681C7-434D-49C6-9777-BB44B39E5274}" type="slidenum">
              <a:rPr lang="zh-CN" altLang="en-US"/>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fld id="{89A47B75-51ED-4454-B971-918252AE1462}" type="datetimeFigureOut">
              <a:rPr lang="zh-CN" altLang="en-US"/>
              <a:pPr>
                <a:defRPr/>
              </a:pPr>
              <a:t>2018/11/7</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ED2C538-B087-4B41-ACFD-7C0F776D5718}" type="slidenum">
              <a:rPr lang="zh-CN" altLang="en-US"/>
              <a:pPr>
                <a:defRPr/>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fld id="{546FDF5B-C071-4DF9-9B88-88D10F9D6433}" type="datetimeFigureOut">
              <a:rPr lang="zh-CN" altLang="en-US"/>
              <a:pPr>
                <a:defRPr/>
              </a:pPr>
              <a:t>2018/11/7</a:t>
            </a:fld>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3D811673-641D-4304-A53D-57571D1F2035}" type="slidenum">
              <a:rPr lang="zh-CN" altLang="en-US"/>
              <a:pPr>
                <a:defRPr/>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fld id="{06C9E4FB-74D0-4D96-B613-485102C6A701}" type="datetimeFigureOut">
              <a:rPr lang="zh-CN" altLang="en-US"/>
              <a:pPr>
                <a:defRPr/>
              </a:pPr>
              <a:t>2018/11/7</a:t>
            </a:fld>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F4B94703-CFE8-46BC-B1CD-5BFD94B2C675}" type="slidenum">
              <a:rPr lang="zh-CN" altLang="en-US"/>
              <a:pPr>
                <a:defRPr/>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B9D09F0-9C79-42A3-A47D-9646E986C221}" type="datetimeFigureOut">
              <a:rPr lang="zh-CN" altLang="en-US"/>
              <a:pPr>
                <a:defRPr/>
              </a:pPr>
              <a:t>2018/11/7</a:t>
            </a:fld>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A6FABDE8-8E8B-4928-81A3-1FB038C11B0A}" type="slidenum">
              <a:rPr lang="zh-CN" altLang="en-US"/>
              <a:pPr>
                <a:defRPr/>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FB9770EB-91B5-44BD-BEA0-033F2ADF01D1}" type="datetimeFigureOut">
              <a:rPr lang="zh-CN" altLang="en-US"/>
              <a:pPr>
                <a:defRPr/>
              </a:pPr>
              <a:t>2018/11/7</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650500F-19D2-41DD-BDB6-F7755E3AC960}"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C3CDFB4-1A9E-4070-B4A8-5F40ECE53589}" type="datetimeFigureOut">
              <a:rPr lang="zh-CN" altLang="en-US"/>
              <a:pPr>
                <a:defRPr/>
              </a:pPr>
              <a:t>2018/11/7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003B56A-2666-4B69-859D-F967419A9CF2}"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851222ED-2EB6-4289-82CC-33A7343A77E7}" type="datetimeFigureOut">
              <a:rPr lang="zh-CN" altLang="en-US"/>
              <a:pPr>
                <a:defRPr/>
              </a:pPr>
              <a:t>2018/11/7</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24DFFB18-8F4A-43AE-8BAF-B61105BD87DE}" type="slidenum">
              <a:rPr lang="zh-CN" altLang="en-US"/>
              <a:pPr>
                <a:defRPr/>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51D30FBC-99BC-4BE1-A878-A3793F757875}" type="datetimeFigureOut">
              <a:rPr lang="zh-CN" altLang="en-US"/>
              <a:pPr>
                <a:defRPr/>
              </a:pPr>
              <a:t>2018/11/7</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5C6703B-69B2-420E-A966-4FB4E66A1DF0}" type="slidenum">
              <a:rPr lang="zh-CN" altLang="en-US"/>
              <a:pPr>
                <a:defRPr/>
              </a:pPr>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B450234C-A614-4ED2-B555-1397C79ED47B}" type="datetimeFigureOut">
              <a:rPr lang="zh-CN" altLang="en-US"/>
              <a:pPr>
                <a:defRPr/>
              </a:pPr>
              <a:t>2018/11/7</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728C729-A8C8-424D-955F-EB66FADC8766}" type="slidenum">
              <a:rPr lang="zh-CN" altLang="en-US"/>
              <a:pPr>
                <a:defRPr/>
              </a:pPr>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pPr>
              <a:defRPr/>
            </a:pPr>
            <a:fld id="{5DB78345-709E-42F2-B752-F9AD77240DAE}" type="datetimeFigureOut">
              <a:rPr lang="zh-CN" altLang="en-US" smtClean="0"/>
              <a:pPr>
                <a:defRPr/>
              </a:pPr>
              <a:t>2018/11/7</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DE7E1D66-F1E0-4CC2-B834-57D8C3582A1D}" type="slidenum">
              <a:rPr lang="zh-CN" altLang="en-US" smtClean="0"/>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pPr>
              <a:defRPr/>
            </a:pPr>
            <a:fld id="{0C3CDFB4-1A9E-4070-B4A8-5F40ECE53589}" type="datetimeFigureOut">
              <a:rPr lang="zh-CN" altLang="en-US" smtClean="0"/>
              <a:pPr>
                <a:defRPr/>
              </a:pPr>
              <a:t>2018/11/7</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B003B56A-2666-4B69-859D-F967419A9CF2}" type="slidenum">
              <a:rPr lang="zh-CN" altLang="en-US" smtClean="0"/>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a:defRPr/>
            </a:pPr>
            <a:fld id="{5C7486B8-1F9C-4047-A96B-7CA3058267BF}" type="datetimeFigureOut">
              <a:rPr lang="zh-CN" altLang="en-US" smtClean="0"/>
              <a:pPr>
                <a:defRPr/>
              </a:pPr>
              <a:t>2018/11/7</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B3BFDFD9-4FB0-456E-B8A0-548B990EDC06}" type="slidenum">
              <a:rPr lang="zh-CN" altLang="en-US" smtClean="0"/>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a:defRPr/>
            </a:pPr>
            <a:fld id="{A4C40336-1ACF-4A5B-BDE6-1CABF985F4EC}" type="datetimeFigureOut">
              <a:rPr lang="zh-CN" altLang="en-US" smtClean="0"/>
              <a:pPr>
                <a:defRPr/>
              </a:pPr>
              <a:t>2018/11/7</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CBB14A46-F8D4-4F4A-9734-1C91C6ACC895}" type="slidenum">
              <a:rPr lang="zh-CN" altLang="en-US" smtClean="0"/>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pPr>
              <a:defRPr/>
            </a:pPr>
            <a:fld id="{4245C33D-2A48-414D-9BA8-1BDA5A95A415}" type="datetimeFigureOut">
              <a:rPr lang="zh-CN" altLang="en-US" smtClean="0"/>
              <a:pPr>
                <a:defRPr/>
              </a:pPr>
              <a:t>2018/11/7</a:t>
            </a:fld>
            <a:endParaRPr lang="zh-CN" altLang="en-US"/>
          </a:p>
        </p:txBody>
      </p:sp>
      <p:sp>
        <p:nvSpPr>
          <p:cNvPr id="8" name="页脚占位符 7"/>
          <p:cNvSpPr>
            <a:spLocks noGrp="1"/>
          </p:cNvSpPr>
          <p:nvPr>
            <p:ph type="ftr" sz="quarter" idx="11"/>
          </p:nvPr>
        </p:nvSpPr>
        <p:spPr/>
        <p:txBody>
          <a:bodyPr/>
          <a:lstStyle/>
          <a:p>
            <a:pPr>
              <a:defRPr/>
            </a:pPr>
            <a:endParaRPr lang="zh-CN" altLang="en-US"/>
          </a:p>
        </p:txBody>
      </p:sp>
      <p:sp>
        <p:nvSpPr>
          <p:cNvPr id="9" name="灯片编号占位符 8"/>
          <p:cNvSpPr>
            <a:spLocks noGrp="1"/>
          </p:cNvSpPr>
          <p:nvPr>
            <p:ph type="sldNum" sz="quarter" idx="12"/>
          </p:nvPr>
        </p:nvSpPr>
        <p:spPr/>
        <p:txBody>
          <a:bodyPr/>
          <a:lstStyle/>
          <a:p>
            <a:pPr>
              <a:defRPr/>
            </a:pPr>
            <a:fld id="{C826040E-D5E5-4753-BFB1-F16FDF68DECF}" type="slidenum">
              <a:rPr lang="zh-CN" altLang="en-US" smtClean="0"/>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pPr>
              <a:defRPr/>
            </a:pPr>
            <a:fld id="{2CBE4CFD-1EC6-49DA-8D34-246536A31A41}" type="datetimeFigureOut">
              <a:rPr lang="zh-CN" altLang="en-US" smtClean="0"/>
              <a:pPr>
                <a:defRPr/>
              </a:pPr>
              <a:t>2018/11/7</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5AC7DA1A-DCB1-4F60-90AA-4CDE055DC799}" type="slidenum">
              <a:rPr lang="zh-CN" altLang="en-US" smtClean="0"/>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C42E9CF8-AB9E-4377-B426-C6AD0FC63AC9}" type="datetimeFigureOut">
              <a:rPr lang="zh-CN" altLang="en-US" smtClean="0"/>
              <a:pPr>
                <a:defRPr/>
              </a:pPr>
              <a:t>2018/11/7</a:t>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6C56B0F4-AC40-4582-949D-378994EC0CC7}" type="slidenum">
              <a:rPr lang="zh-CN" altLang="en-US" smtClean="0"/>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C7486B8-1F9C-4047-A96B-7CA3058267BF}" type="datetimeFigureOut">
              <a:rPr lang="zh-CN" altLang="en-US"/>
              <a:pPr>
                <a:defRPr/>
              </a:pPr>
              <a:t>2018/11/7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BFDFD9-4FB0-456E-B8A0-548B990EDC06}"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a:defRPr/>
            </a:pPr>
            <a:fld id="{D0CCDE0B-2B5B-4481-90A5-A48C4659FBB9}" type="datetimeFigureOut">
              <a:rPr lang="zh-CN" altLang="en-US" smtClean="0"/>
              <a:pPr>
                <a:defRPr/>
              </a:pPr>
              <a:t>2018/11/7</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55B749E-7F57-4277-A23C-9629A90D7088}" type="slidenum">
              <a:rPr lang="zh-CN" altLang="en-US" smtClean="0"/>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a:defRPr/>
            </a:pPr>
            <a:fld id="{4FF983B6-FAE2-450D-B3E5-610759BCD783}" type="datetimeFigureOut">
              <a:rPr lang="zh-CN" altLang="en-US" smtClean="0"/>
              <a:pPr>
                <a:defRPr/>
              </a:pPr>
              <a:t>2018/11/7</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9227DEEF-7762-4F9A-9EA6-17D049AED6AB}" type="slidenum">
              <a:rPr lang="zh-CN" altLang="en-US" smtClean="0"/>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a:defRPr/>
            </a:pPr>
            <a:fld id="{3F45431F-DB80-4D76-977D-C40A735484BB}" type="datetimeFigureOut">
              <a:rPr lang="zh-CN" altLang="en-US" smtClean="0"/>
              <a:pPr>
                <a:defRPr/>
              </a:pPr>
              <a:t>2018/11/7</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C25E7F20-7D71-47EE-AC35-C7A62AF9F9FD}" type="slidenum">
              <a:rPr lang="zh-CN" altLang="en-US" smtClean="0"/>
              <a:pPr>
                <a:defRPr/>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a:defRPr/>
            </a:pPr>
            <a:fld id="{00C6E666-4812-4805-971A-A1401845D76B}" type="datetimeFigureOut">
              <a:rPr lang="zh-CN" altLang="en-US" smtClean="0"/>
              <a:pPr>
                <a:defRPr/>
              </a:pPr>
              <a:t>2018/11/7</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1B1C25D3-6248-4A29-84F6-FAFCBBE468A3}" type="slidenum">
              <a:rPr lang="zh-CN" altLang="en-US" smtClean="0"/>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A4C40336-1ACF-4A5B-BDE6-1CABF985F4EC}" type="datetimeFigureOut">
              <a:rPr lang="zh-CN" altLang="en-US"/>
              <a:pPr>
                <a:defRPr/>
              </a:pPr>
              <a:t>2018/11/7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BB14A46-F8D4-4F4A-9734-1C91C6ACC89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245C33D-2A48-414D-9BA8-1BDA5A95A415}" type="datetimeFigureOut">
              <a:rPr lang="zh-CN" altLang="en-US"/>
              <a:pPr>
                <a:defRPr/>
              </a:pPr>
              <a:t>2018/11/7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826040E-D5E5-4753-BFB1-F16FDF68DECF}"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CBE4CFD-1EC6-49DA-8D34-246536A31A41}" type="datetimeFigureOut">
              <a:rPr lang="zh-CN" altLang="en-US"/>
              <a:pPr>
                <a:defRPr/>
              </a:pPr>
              <a:t>2018/11/7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AC7DA1A-DCB1-4F60-90AA-4CDE055DC799}"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42E9CF8-AB9E-4377-B426-C6AD0FC63AC9}" type="datetimeFigureOut">
              <a:rPr lang="zh-CN" altLang="en-US"/>
              <a:pPr>
                <a:defRPr/>
              </a:pPr>
              <a:t>2018/11/7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6C56B0F4-AC40-4582-949D-378994EC0CC7}"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0CCDE0B-2B5B-4481-90A5-A48C4659FBB9}" type="datetimeFigureOut">
              <a:rPr lang="zh-CN" altLang="en-US"/>
              <a:pPr>
                <a:defRPr/>
              </a:pPr>
              <a:t>2018/11/7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55B749E-7F57-4277-A23C-9629A90D708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FF983B6-FAE2-450D-B3E5-610759BCD783}" type="datetimeFigureOut">
              <a:rPr lang="zh-CN" altLang="en-US"/>
              <a:pPr>
                <a:defRPr/>
              </a:pPr>
              <a:t>2018/11/7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227DEEF-7762-4F9A-9EA6-17D049AED6AB}"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EAE5B30A-E0BC-458F-9CB3-D8B44E391E39}" type="datetimeFigureOut">
              <a:rPr lang="zh-CN" altLang="en-US"/>
              <a:pPr>
                <a:defRPr/>
              </a:pPr>
              <a:t>2018/11/7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81C272A-EA3B-4DD1-9234-644686FF3818}" type="slidenum">
              <a:rPr lang="zh-CN" altLang="en-US"/>
              <a:pPr>
                <a:defRPr/>
              </a:pPr>
              <a:t>‹#›</a:t>
            </a:fld>
            <a:endParaRPr lang="zh-CN" altLang="en-US"/>
          </a:p>
        </p:txBody>
      </p:sp>
      <p:sp>
        <p:nvSpPr>
          <p:cNvPr id="7" name="TextBox 11"/>
          <p:cNvSpPr txBox="1"/>
          <p:nvPr userDrawn="1"/>
        </p:nvSpPr>
        <p:spPr>
          <a:xfrm>
            <a:off x="622291" y="234930"/>
            <a:ext cx="3235329" cy="369332"/>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r>
              <a:rPr lang="zh-CN" altLang="en-US" sz="1800" b="1" i="1" dirty="0">
                <a:solidFill>
                  <a:schemeClr val="accent1">
                    <a:lumMod val="75000"/>
                  </a:schemeClr>
                </a:solidFill>
                <a:ea typeface="华文新魏" pitchFamily="2" charset="-122"/>
              </a:rPr>
              <a:t>山东省科学技术情报研究院</a:t>
            </a:r>
          </a:p>
        </p:txBody>
      </p:sp>
      <p:pic>
        <p:nvPicPr>
          <p:cNvPr id="8" name="图片 7" descr="所标志.jpg"/>
          <p:cNvPicPr>
            <a:picLocks noChangeAspect="1"/>
          </p:cNvPicPr>
          <p:nvPr userDrawn="1"/>
        </p:nvPicPr>
        <p:blipFill>
          <a:blip r:embed="rId13" cstate="print"/>
          <a:srcRect/>
          <a:stretch>
            <a:fillRect/>
          </a:stretch>
        </p:blipFill>
        <p:spPr bwMode="auto">
          <a:xfrm>
            <a:off x="190491" y="173017"/>
            <a:ext cx="508000" cy="327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48" r:id="rId1"/>
    <p:sldLayoutId id="2147484449" r:id="rId2"/>
    <p:sldLayoutId id="2147484450" r:id="rId3"/>
    <p:sldLayoutId id="2147484451" r:id="rId4"/>
    <p:sldLayoutId id="2147484452" r:id="rId5"/>
    <p:sldLayoutId id="2147484453" r:id="rId6"/>
    <p:sldLayoutId id="2147484454" r:id="rId7"/>
    <p:sldLayoutId id="2147484455" r:id="rId8"/>
    <p:sldLayoutId id="2147484456" r:id="rId9"/>
    <p:sldLayoutId id="2147484457" r:id="rId10"/>
    <p:sldLayoutId id="214748445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17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lvl1pPr>
          </a:lstStyle>
          <a:p>
            <a:pPr>
              <a:defRPr/>
            </a:pPr>
            <a:fld id="{784249E4-870C-4C07-9DA4-EAF019E59DB7}" type="datetimeFigureOut">
              <a:rPr lang="zh-CN" altLang="en-US"/>
              <a:pPr>
                <a:defRPr/>
              </a:pPr>
              <a:t>2018/11/7</a:t>
            </a:fld>
            <a:endParaRPr lang="en-US" altLang="zh-CN"/>
          </a:p>
        </p:txBody>
      </p:sp>
      <p:sp>
        <p:nvSpPr>
          <p:cNvPr id="317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lvl1pPr>
          </a:lstStyle>
          <a:p>
            <a:pPr>
              <a:defRPr/>
            </a:pPr>
            <a:endParaRPr lang="en-US" altLang="zh-CN"/>
          </a:p>
        </p:txBody>
      </p:sp>
      <p:sp>
        <p:nvSpPr>
          <p:cNvPr id="317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vl1pPr>
          </a:lstStyle>
          <a:p>
            <a:pPr>
              <a:defRPr/>
            </a:pPr>
            <a:fld id="{DB7D1D24-BB88-45CB-AB1B-EA5F3977D19A}"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4459" r:id="rId1"/>
    <p:sldLayoutId id="2147484460" r:id="rId2"/>
    <p:sldLayoutId id="2147484461" r:id="rId3"/>
    <p:sldLayoutId id="2147484462" r:id="rId4"/>
    <p:sldLayoutId id="2147484463" r:id="rId5"/>
    <p:sldLayoutId id="2147484464" r:id="rId6"/>
    <p:sldLayoutId id="2147484465" r:id="rId7"/>
    <p:sldLayoutId id="2147484466" r:id="rId8"/>
    <p:sldLayoutId id="2147484467" r:id="rId9"/>
    <p:sldLayoutId id="2147484468" r:id="rId10"/>
    <p:sldLayoutId id="214748446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pPr>
              <a:defRPr/>
            </a:pPr>
            <a:fld id="{EAE5B30A-E0BC-458F-9CB3-D8B44E391E39}" type="datetimeFigureOut">
              <a:rPr lang="zh-CN" altLang="en-US" smtClean="0"/>
              <a:pPr>
                <a:defRPr/>
              </a:pPr>
              <a:t>2018/11/7</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a:defRPr/>
            </a:pPr>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pPr>
              <a:defRPr/>
            </a:pPr>
            <a:fld id="{B81C272A-EA3B-4DD1-9234-644686FF3818}" type="slidenum">
              <a:rPr lang="zh-CN" altLang="en-US" smtClean="0"/>
              <a:pPr>
                <a:defRPr/>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9" name="TextBox 11"/>
          <p:cNvSpPr txBox="1"/>
          <p:nvPr userDrawn="1"/>
        </p:nvSpPr>
        <p:spPr>
          <a:xfrm>
            <a:off x="622291" y="-24"/>
            <a:ext cx="2663825" cy="336550"/>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r>
              <a:rPr lang="zh-CN" altLang="en-US" sz="1600" b="1" i="1" dirty="0">
                <a:solidFill>
                  <a:schemeClr val="accent1">
                    <a:lumMod val="75000"/>
                  </a:schemeClr>
                </a:solidFill>
                <a:ea typeface="华文新魏" pitchFamily="2" charset="-122"/>
              </a:rPr>
              <a:t>山东省科学技术情报研究院</a:t>
            </a:r>
          </a:p>
        </p:txBody>
      </p:sp>
      <p:pic>
        <p:nvPicPr>
          <p:cNvPr id="10" name="图片 9" descr="所标志.jpg"/>
          <p:cNvPicPr>
            <a:picLocks noChangeAspect="1"/>
          </p:cNvPicPr>
          <p:nvPr userDrawn="1"/>
        </p:nvPicPr>
        <p:blipFill>
          <a:blip r:embed="rId13" cstate="print"/>
          <a:srcRect/>
          <a:stretch>
            <a:fillRect/>
          </a:stretch>
        </p:blipFill>
        <p:spPr bwMode="auto">
          <a:xfrm>
            <a:off x="190491" y="-24"/>
            <a:ext cx="508000" cy="327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71" r:id="rId1"/>
    <p:sldLayoutId id="2147484472" r:id="rId2"/>
    <p:sldLayoutId id="2147484473" r:id="rId3"/>
    <p:sldLayoutId id="2147484474" r:id="rId4"/>
    <p:sldLayoutId id="2147484475" r:id="rId5"/>
    <p:sldLayoutId id="2147484476" r:id="rId6"/>
    <p:sldLayoutId id="2147484477" r:id="rId7"/>
    <p:sldLayoutId id="2147484478" r:id="rId8"/>
    <p:sldLayoutId id="2147484479" r:id="rId9"/>
    <p:sldLayoutId id="2147484480" r:id="rId10"/>
    <p:sldLayoutId id="2147484481"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hyperlink" Target="http://www.nacao.org.cn/" TargetMode="External"/><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2.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4.xml"/><Relationship Id="rId4" Type="http://schemas.openxmlformats.org/officeDocument/2006/relationships/image" Target="../media/image45.png"/></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4.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4.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4.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4.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4.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4.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7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www.sdstrs.cn/" TargetMode="Externa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副标题 2"/>
          <p:cNvSpPr>
            <a:spLocks noGrp="1"/>
          </p:cNvSpPr>
          <p:nvPr>
            <p:ph type="subTitle" idx="1"/>
          </p:nvPr>
        </p:nvSpPr>
        <p:spPr>
          <a:xfrm>
            <a:off x="1928813" y="3929063"/>
            <a:ext cx="5500687" cy="1714500"/>
          </a:xfrm>
        </p:spPr>
        <p:txBody>
          <a:bodyPr>
            <a:normAutofit lnSpcReduction="10000"/>
          </a:bodyPr>
          <a:lstStyle/>
          <a:p>
            <a:pPr eaLnBrk="1" hangingPunct="1">
              <a:lnSpc>
                <a:spcPct val="150000"/>
              </a:lnSpc>
            </a:pPr>
            <a:r>
              <a:rPr lang="zh-CN" altLang="en-US" sz="2400" b="1" dirty="0" smtClean="0">
                <a:solidFill>
                  <a:srgbClr val="003366"/>
                </a:solidFill>
                <a:latin typeface="楷体_GB2312" pitchFamily="49" charset="-122"/>
                <a:ea typeface="楷体_GB2312" pitchFamily="49" charset="-122"/>
              </a:rPr>
              <a:t>乔 振</a:t>
            </a:r>
            <a:endParaRPr lang="en-US" altLang="zh-CN" sz="2400" b="1" dirty="0" smtClean="0">
              <a:solidFill>
                <a:srgbClr val="003366"/>
              </a:solidFill>
              <a:latin typeface="楷体_GB2312" pitchFamily="49" charset="-122"/>
              <a:ea typeface="楷体_GB2312" pitchFamily="49" charset="-122"/>
            </a:endParaRPr>
          </a:p>
          <a:p>
            <a:pPr eaLnBrk="1" hangingPunct="1">
              <a:lnSpc>
                <a:spcPct val="150000"/>
              </a:lnSpc>
            </a:pPr>
            <a:r>
              <a:rPr lang="zh-CN" altLang="en-US" sz="2400" b="1" dirty="0" smtClean="0">
                <a:solidFill>
                  <a:srgbClr val="003366"/>
                </a:solidFill>
                <a:latin typeface="楷体_GB2312" pitchFamily="49" charset="-122"/>
                <a:ea typeface="楷体_GB2312" pitchFamily="49" charset="-122"/>
              </a:rPr>
              <a:t>山东省科学技术情报研究院</a:t>
            </a:r>
            <a:endParaRPr lang="en-US" altLang="zh-CN" sz="2400" b="1" dirty="0" smtClean="0">
              <a:solidFill>
                <a:srgbClr val="003366"/>
              </a:solidFill>
              <a:latin typeface="楷体_GB2312" pitchFamily="49" charset="-122"/>
              <a:ea typeface="楷体_GB2312" pitchFamily="49" charset="-122"/>
            </a:endParaRPr>
          </a:p>
          <a:p>
            <a:pPr eaLnBrk="1" hangingPunct="1">
              <a:lnSpc>
                <a:spcPct val="150000"/>
              </a:lnSpc>
            </a:pPr>
            <a:r>
              <a:rPr lang="zh-CN" altLang="en-US" sz="2000" b="1" smtClean="0">
                <a:solidFill>
                  <a:srgbClr val="003366"/>
                </a:solidFill>
                <a:latin typeface="楷体_GB2312" pitchFamily="49" charset="-122"/>
                <a:ea typeface="楷体_GB2312" pitchFamily="49" charset="-122"/>
              </a:rPr>
              <a:t>二〇一八年十一月</a:t>
            </a:r>
            <a:endParaRPr lang="zh-CN" altLang="en-US" sz="2000" b="1" dirty="0" smtClean="0">
              <a:solidFill>
                <a:srgbClr val="003366"/>
              </a:solidFill>
              <a:latin typeface="楷体_GB2312" pitchFamily="49" charset="-122"/>
              <a:ea typeface="楷体_GB2312" pitchFamily="49" charset="-122"/>
            </a:endParaRPr>
          </a:p>
        </p:txBody>
      </p:sp>
      <p:sp>
        <p:nvSpPr>
          <p:cNvPr id="5123" name="副标题 2"/>
          <p:cNvSpPr txBox="1">
            <a:spLocks/>
          </p:cNvSpPr>
          <p:nvPr/>
        </p:nvSpPr>
        <p:spPr bwMode="auto">
          <a:xfrm>
            <a:off x="1285875" y="1928813"/>
            <a:ext cx="6643688" cy="1143000"/>
          </a:xfrm>
          <a:prstGeom prst="rect">
            <a:avLst/>
          </a:prstGeom>
          <a:noFill/>
          <a:ln w="9525">
            <a:noFill/>
            <a:miter lim="800000"/>
            <a:headEnd/>
            <a:tailEnd/>
          </a:ln>
        </p:spPr>
        <p:txBody>
          <a:bodyPr/>
          <a:lstStyle/>
          <a:p>
            <a:pPr algn="ctr"/>
            <a:r>
              <a:rPr lang="zh-CN" altLang="en-US" sz="4400">
                <a:solidFill>
                  <a:srgbClr val="003366"/>
                </a:solidFill>
                <a:latin typeface="黑体" pitchFamily="49" charset="-122"/>
                <a:ea typeface="黑体" pitchFamily="49" charset="-122"/>
              </a:rPr>
              <a:t>科技报告撰写及常见问题</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nvGraphicFramePr>
        <p:xfrm>
          <a:off x="2643174" y="2143116"/>
          <a:ext cx="3857652" cy="3460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标题 3"/>
          <p:cNvSpPr txBox="1">
            <a:spLocks/>
          </p:cNvSpPr>
          <p:nvPr/>
        </p:nvSpPr>
        <p:spPr bwMode="auto">
          <a:xfrm>
            <a:off x="2581260" y="1009632"/>
            <a:ext cx="4357718" cy="520685"/>
          </a:xfrm>
          <a:prstGeom prst="roundRect">
            <a:avLst>
              <a:gd name="adj" fmla="val 50000"/>
            </a:avLst>
          </a:prstGeom>
          <a:ln w="38100" cap="flat" cmpd="sng" algn="ctr">
            <a:solidFill>
              <a:schemeClr val="lt1"/>
            </a:solidFill>
            <a:prstDash val="solid"/>
            <a:miter lim="800000"/>
            <a:headEnd/>
            <a:tailEnd/>
          </a:ln>
        </p:spPr>
        <p:style>
          <a:lnRef idx="3">
            <a:schemeClr val="lt1"/>
          </a:lnRef>
          <a:fillRef idx="1">
            <a:schemeClr val="accent5"/>
          </a:fillRef>
          <a:effectRef idx="1">
            <a:schemeClr val="accent5"/>
          </a:effectRef>
          <a:fontRef idx="minor">
            <a:schemeClr val="lt1"/>
          </a:fontRef>
        </p:style>
        <p:txBody>
          <a:bodyPr anchor="ctr"/>
          <a:lstStyle/>
          <a:p>
            <a:pPr algn="ctr" eaLnBrk="0" hangingPunct="0">
              <a:defRPr/>
            </a:pPr>
            <a:r>
              <a:rPr lang="zh-CN" altLang="en-US" sz="2400" dirty="0">
                <a:solidFill>
                  <a:schemeClr val="bg1"/>
                </a:solidFill>
                <a:latin typeface="黑体" pitchFamily="49" charset="-122"/>
                <a:ea typeface="黑体" pitchFamily="49" charset="-122"/>
              </a:rPr>
              <a:t>（一）前置部分</a:t>
            </a:r>
            <a:r>
              <a:rPr lang="en-US" altLang="zh-CN" sz="2400" dirty="0">
                <a:solidFill>
                  <a:schemeClr val="bg1"/>
                </a:solidFill>
                <a:latin typeface="黑体" pitchFamily="49" charset="-122"/>
                <a:ea typeface="黑体" pitchFamily="49" charset="-122"/>
              </a:rPr>
              <a:t>——</a:t>
            </a:r>
            <a:r>
              <a:rPr lang="zh-CN" altLang="en-US" sz="2400" dirty="0">
                <a:solidFill>
                  <a:schemeClr val="bg1"/>
                </a:solidFill>
                <a:latin typeface="黑体" pitchFamily="49" charset="-122"/>
                <a:ea typeface="黑体" pitchFamily="49" charset="-122"/>
              </a:rPr>
              <a:t>结构组成</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6" name="Picture 2"/>
          <p:cNvPicPr>
            <a:picLocks noChangeAspect="1" noChangeArrowheads="1"/>
          </p:cNvPicPr>
          <p:nvPr/>
        </p:nvPicPr>
        <p:blipFill>
          <a:blip r:embed="rId2" cstate="print"/>
          <a:srcRect/>
          <a:stretch>
            <a:fillRect/>
          </a:stretch>
        </p:blipFill>
        <p:spPr bwMode="auto">
          <a:xfrm>
            <a:off x="467544" y="1412776"/>
            <a:ext cx="6240115" cy="4653686"/>
          </a:xfrm>
          <a:prstGeom prst="rect">
            <a:avLst/>
          </a:prstGeom>
          <a:noFill/>
          <a:ln w="9525">
            <a:noFill/>
            <a:miter lim="800000"/>
            <a:headEnd/>
            <a:tailEnd/>
          </a:ln>
        </p:spPr>
      </p:pic>
      <p:sp>
        <p:nvSpPr>
          <p:cNvPr id="5" name="标题 3"/>
          <p:cNvSpPr txBox="1">
            <a:spLocks/>
          </p:cNvSpPr>
          <p:nvPr/>
        </p:nvSpPr>
        <p:spPr>
          <a:xfrm>
            <a:off x="2411760" y="476672"/>
            <a:ext cx="4357718" cy="520685"/>
          </a:xfrm>
          <a:prstGeom prst="roundRect">
            <a:avLst>
              <a:gd name="adj" fmla="val 50000"/>
            </a:avLst>
          </a:prstGeom>
        </p:spPr>
        <p:style>
          <a:lnRef idx="3">
            <a:schemeClr val="lt1"/>
          </a:lnRef>
          <a:fillRef idx="1">
            <a:schemeClr val="accent5"/>
          </a:fillRef>
          <a:effectRef idx="1">
            <a:schemeClr val="accent5"/>
          </a:effectRef>
          <a:fontRef idx="minor">
            <a:schemeClr val="lt1"/>
          </a:fontRef>
        </p:style>
        <p:txBody>
          <a:bodyPr vert="horz"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n-cs"/>
              </a:rPr>
              <a:t>前置部分</a:t>
            </a:r>
            <a:r>
              <a:rPr kumimoji="0" lang="en-US" altLang="zh-CN" sz="24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n-cs"/>
              </a:rPr>
              <a:t>——</a:t>
            </a:r>
            <a:r>
              <a:rPr kumimoji="0" lang="zh-CN" altLang="en-US" sz="2400" b="0"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n-cs"/>
              </a:rPr>
              <a:t>封面</a:t>
            </a:r>
            <a:endParaRPr kumimoji="0" lang="zh-CN" altLang="en-US" sz="2400" b="0" i="0" u="none" strike="noStrike" kern="1200" cap="none" spc="0" normalizeH="0" baseline="0" noProof="0" dirty="0">
              <a:ln>
                <a:noFill/>
              </a:ln>
              <a:solidFill>
                <a:schemeClr val="bg1"/>
              </a:solidFill>
              <a:effectLst/>
              <a:uLnTx/>
              <a:uFillTx/>
              <a:latin typeface="黑体" pitchFamily="49" charset="-122"/>
              <a:ea typeface="黑体" pitchFamily="49" charset="-122"/>
              <a:cs typeface="+mn-cs"/>
            </a:endParaRPr>
          </a:p>
        </p:txBody>
      </p:sp>
      <p:pic>
        <p:nvPicPr>
          <p:cNvPr id="6" name="Picture 2"/>
          <p:cNvPicPr>
            <a:picLocks noGrp="1" noChangeAspect="1" noChangeArrowheads="1"/>
          </p:cNvPicPr>
          <p:nvPr>
            <p:ph idx="1"/>
          </p:nvPr>
        </p:nvPicPr>
        <p:blipFill>
          <a:blip r:embed="rId3" cstate="print"/>
          <a:srcRect/>
          <a:stretch>
            <a:fillRect/>
          </a:stretch>
        </p:blipFill>
        <p:spPr bwMode="auto">
          <a:xfrm>
            <a:off x="5039544" y="4077072"/>
            <a:ext cx="4104456" cy="2506564"/>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074" name="Picture 2"/>
          <p:cNvPicPr>
            <a:picLocks noChangeAspect="1" noChangeArrowheads="1"/>
          </p:cNvPicPr>
          <p:nvPr/>
        </p:nvPicPr>
        <p:blipFill>
          <a:blip r:embed="rId2" cstate="print"/>
          <a:srcRect/>
          <a:stretch>
            <a:fillRect/>
          </a:stretch>
        </p:blipFill>
        <p:spPr bwMode="auto">
          <a:xfrm>
            <a:off x="728664" y="342900"/>
            <a:ext cx="4021860" cy="5246339"/>
          </a:xfrm>
          <a:prstGeom prst="rect">
            <a:avLst/>
          </a:prstGeom>
          <a:noFill/>
          <a:ln w="9525">
            <a:noFill/>
            <a:miter lim="800000"/>
            <a:headEnd/>
            <a:tailEnd/>
          </a:ln>
        </p:spPr>
      </p:pic>
      <p:pic>
        <p:nvPicPr>
          <p:cNvPr id="3075" name="Picture 3"/>
          <p:cNvPicPr>
            <a:picLocks noGrp="1" noChangeAspect="1" noChangeArrowheads="1"/>
          </p:cNvPicPr>
          <p:nvPr>
            <p:ph idx="1"/>
          </p:nvPr>
        </p:nvPicPr>
        <p:blipFill>
          <a:blip r:embed="rId3" cstate="print"/>
          <a:srcRect/>
          <a:stretch>
            <a:fillRect/>
          </a:stretch>
        </p:blipFill>
        <p:spPr bwMode="auto">
          <a:xfrm>
            <a:off x="4932040" y="1772816"/>
            <a:ext cx="4054119" cy="4071993"/>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Picture 2"/>
          <p:cNvPicPr>
            <a:picLocks noGrp="1" noChangeAspect="1" noChangeArrowheads="1"/>
          </p:cNvPicPr>
          <p:nvPr>
            <p:ph idx="1"/>
          </p:nvPr>
        </p:nvPicPr>
        <p:blipFill>
          <a:blip r:embed="rId2" cstate="print"/>
          <a:srcRect/>
          <a:stretch>
            <a:fillRect/>
          </a:stretch>
        </p:blipFill>
        <p:spPr bwMode="auto">
          <a:xfrm>
            <a:off x="2161041" y="1600200"/>
            <a:ext cx="4821917" cy="46863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122" name="Picture 2"/>
          <p:cNvPicPr>
            <a:picLocks noChangeAspect="1" noChangeArrowheads="1"/>
          </p:cNvPicPr>
          <p:nvPr/>
        </p:nvPicPr>
        <p:blipFill>
          <a:blip r:embed="rId2" cstate="print"/>
          <a:srcRect/>
          <a:stretch>
            <a:fillRect/>
          </a:stretch>
        </p:blipFill>
        <p:spPr bwMode="auto">
          <a:xfrm>
            <a:off x="0" y="404664"/>
            <a:ext cx="5297597" cy="5870773"/>
          </a:xfrm>
          <a:prstGeom prst="rect">
            <a:avLst/>
          </a:prstGeom>
          <a:noFill/>
          <a:ln w="9525">
            <a:noFill/>
            <a:miter lim="800000"/>
            <a:headEnd/>
            <a:tailEnd/>
          </a:ln>
        </p:spPr>
      </p:pic>
      <p:pic>
        <p:nvPicPr>
          <p:cNvPr id="5123" name="Picture 3"/>
          <p:cNvPicPr>
            <a:picLocks noGrp="1" noChangeAspect="1" noChangeArrowheads="1"/>
          </p:cNvPicPr>
          <p:nvPr>
            <p:ph idx="1"/>
          </p:nvPr>
        </p:nvPicPr>
        <p:blipFill>
          <a:blip r:embed="rId3" cstate="print"/>
          <a:srcRect/>
          <a:stretch>
            <a:fillRect/>
          </a:stretch>
        </p:blipFill>
        <p:spPr bwMode="auto">
          <a:xfrm>
            <a:off x="3203848" y="3429000"/>
            <a:ext cx="5400000" cy="3114286"/>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428860" y="857232"/>
            <a:ext cx="4357718" cy="520685"/>
          </a:xfrm>
          <a:prstGeom prst="roundRect">
            <a:avLst>
              <a:gd name="adj" fmla="val 50000"/>
            </a:avLst>
          </a:prstGeom>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solidFill>
                  <a:schemeClr val="bg1"/>
                </a:solidFill>
                <a:latin typeface="黑体" pitchFamily="49" charset="-122"/>
                <a:ea typeface="黑体" pitchFamily="49" charset="-122"/>
              </a:rPr>
              <a:t>前置部分</a:t>
            </a:r>
            <a:r>
              <a:rPr lang="en-US" altLang="zh-CN" sz="2400" dirty="0" smtClean="0">
                <a:solidFill>
                  <a:schemeClr val="bg1"/>
                </a:solidFill>
                <a:latin typeface="黑体" pitchFamily="49" charset="-122"/>
                <a:ea typeface="黑体" pitchFamily="49" charset="-122"/>
              </a:rPr>
              <a:t>——</a:t>
            </a:r>
            <a:r>
              <a:rPr lang="zh-CN" altLang="en-US" sz="2400" dirty="0" smtClean="0">
                <a:solidFill>
                  <a:schemeClr val="bg1"/>
                </a:solidFill>
                <a:latin typeface="黑体" pitchFamily="49" charset="-122"/>
                <a:ea typeface="黑体" pitchFamily="49" charset="-122"/>
              </a:rPr>
              <a:t>封面</a:t>
            </a:r>
            <a:endParaRPr lang="zh-CN" altLang="en-US" sz="2400" dirty="0">
              <a:solidFill>
                <a:schemeClr val="bg1"/>
              </a:solidFill>
              <a:latin typeface="黑体" pitchFamily="49" charset="-122"/>
              <a:ea typeface="黑体" pitchFamily="49" charset="-122"/>
            </a:endParaRPr>
          </a:p>
        </p:txBody>
      </p:sp>
      <p:sp>
        <p:nvSpPr>
          <p:cNvPr id="12290" name="内容占位符 2"/>
          <p:cNvSpPr>
            <a:spLocks noGrp="1"/>
          </p:cNvSpPr>
          <p:nvPr>
            <p:ph idx="1"/>
          </p:nvPr>
        </p:nvSpPr>
        <p:spPr>
          <a:xfrm>
            <a:off x="457200" y="1600200"/>
            <a:ext cx="3971925" cy="4900613"/>
          </a:xfrm>
        </p:spPr>
        <p:txBody>
          <a:bodyPr/>
          <a:lstStyle/>
          <a:p>
            <a:pPr>
              <a:lnSpc>
                <a:spcPct val="150000"/>
              </a:lnSpc>
            </a:pPr>
            <a:r>
              <a:rPr lang="zh-CN" altLang="en-US" sz="1800" dirty="0" smtClean="0"/>
              <a:t>封面：</a:t>
            </a:r>
            <a:r>
              <a:rPr lang="zh-CN" altLang="en-US" sz="1800" b="1" dirty="0" smtClean="0">
                <a:solidFill>
                  <a:schemeClr val="accent2"/>
                </a:solidFill>
              </a:rPr>
              <a:t>科技报告必须具备封面</a:t>
            </a:r>
            <a:r>
              <a:rPr lang="zh-CN" altLang="en-US" sz="1800" dirty="0" smtClean="0"/>
              <a:t>，基本数据项包括编号、密级、报告名称、编制单位、编制时间等。封面要素完整、准确，并使用全称。</a:t>
            </a:r>
            <a:endParaRPr lang="en-US" altLang="zh-CN" sz="1800" dirty="0" smtClean="0"/>
          </a:p>
          <a:p>
            <a:pPr>
              <a:lnSpc>
                <a:spcPct val="150000"/>
              </a:lnSpc>
            </a:pPr>
            <a:r>
              <a:rPr lang="zh-CN" altLang="en-US" sz="1800" dirty="0" smtClean="0"/>
              <a:t>编号：报告编号正确，</a:t>
            </a:r>
            <a:r>
              <a:rPr lang="zh-CN" altLang="en-US" sz="1800" dirty="0" smtClean="0">
                <a:solidFill>
                  <a:srgbClr val="FF0000"/>
                </a:solidFill>
              </a:rPr>
              <a:t>机构代码准确</a:t>
            </a:r>
            <a:r>
              <a:rPr lang="zh-CN" altLang="en-US" sz="1800" dirty="0" smtClean="0"/>
              <a:t>，顺序号不得缺失。</a:t>
            </a:r>
            <a:endParaRPr lang="en-US" altLang="zh-CN" sz="1800" dirty="0" smtClean="0"/>
          </a:p>
          <a:p>
            <a:pPr>
              <a:lnSpc>
                <a:spcPct val="150000"/>
              </a:lnSpc>
            </a:pPr>
            <a:r>
              <a:rPr lang="zh-CN" altLang="en-US" sz="1800" dirty="0" smtClean="0"/>
              <a:t>密级：保密等级标识正确，延期公开科技报告的</a:t>
            </a:r>
            <a:r>
              <a:rPr lang="zh-CN" altLang="en-US" sz="1800" dirty="0" smtClean="0">
                <a:solidFill>
                  <a:srgbClr val="FF0000"/>
                </a:solidFill>
              </a:rPr>
              <a:t>延期期限</a:t>
            </a:r>
            <a:r>
              <a:rPr lang="zh-CN" altLang="en-US" sz="1800" dirty="0" smtClean="0"/>
              <a:t>不得缺失。</a:t>
            </a:r>
            <a:endParaRPr lang="en-US" altLang="zh-CN" sz="1800" dirty="0" smtClean="0"/>
          </a:p>
          <a:p>
            <a:pPr>
              <a:lnSpc>
                <a:spcPct val="150000"/>
              </a:lnSpc>
            </a:pPr>
            <a:r>
              <a:rPr lang="zh-CN" altLang="en-US" sz="1800" dirty="0" smtClean="0"/>
              <a:t>名称： 报告名称应简明、明确，准确反映报告最主要的内容，不能使用“科技报告”等笼统的名称。</a:t>
            </a:r>
          </a:p>
        </p:txBody>
      </p:sp>
      <p:pic>
        <p:nvPicPr>
          <p:cNvPr id="6" name="Picture 2"/>
          <p:cNvPicPr>
            <a:picLocks noChangeAspect="1" noChangeArrowheads="1"/>
          </p:cNvPicPr>
          <p:nvPr/>
        </p:nvPicPr>
        <p:blipFill>
          <a:blip r:embed="rId2" cstate="print"/>
          <a:srcRect/>
          <a:stretch>
            <a:fillRect/>
          </a:stretch>
        </p:blipFill>
        <p:spPr bwMode="auto">
          <a:xfrm>
            <a:off x="4644008" y="1700808"/>
            <a:ext cx="4171880"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p:cNvSpPr>
          <p:nvPr>
            <p:ph idx="1"/>
          </p:nvPr>
        </p:nvSpPr>
        <p:spPr>
          <a:xfrm>
            <a:off x="457200" y="1357313"/>
            <a:ext cx="4257675" cy="5286375"/>
          </a:xfrm>
        </p:spPr>
        <p:txBody>
          <a:bodyPr>
            <a:normAutofit/>
          </a:bodyPr>
          <a:lstStyle/>
          <a:p>
            <a:pPr>
              <a:lnSpc>
                <a:spcPts val="2600"/>
              </a:lnSpc>
            </a:pPr>
            <a:r>
              <a:rPr lang="zh-CN" altLang="en-US" sz="1800" dirty="0" smtClean="0"/>
              <a:t>按照</a:t>
            </a:r>
            <a:r>
              <a:rPr lang="en-US" altLang="zh-CN" sz="1800" dirty="0" smtClean="0"/>
              <a:t>GB/T15416-2014《</a:t>
            </a:r>
            <a:r>
              <a:rPr lang="zh-CN" altLang="en-US" sz="1800" dirty="0" smtClean="0"/>
              <a:t>科技报告编号规则</a:t>
            </a:r>
            <a:r>
              <a:rPr lang="en-US" altLang="zh-CN" sz="1800" dirty="0" smtClean="0"/>
              <a:t>》</a:t>
            </a:r>
            <a:r>
              <a:rPr lang="zh-CN" altLang="en-US" sz="1800" dirty="0" smtClean="0"/>
              <a:t>的相关规定进行标识 。</a:t>
            </a:r>
            <a:endParaRPr lang="en-US" altLang="zh-CN" sz="1800" dirty="0" smtClean="0"/>
          </a:p>
          <a:p>
            <a:pPr>
              <a:lnSpc>
                <a:spcPts val="2600"/>
              </a:lnSpc>
            </a:pPr>
            <a:r>
              <a:rPr lang="zh-CN" altLang="en-US" sz="1800" dirty="0" smtClean="0">
                <a:solidFill>
                  <a:srgbClr val="C00000"/>
                </a:solidFill>
                <a:latin typeface="黑体" pitchFamily="49" charset="-122"/>
                <a:ea typeface="黑体" pitchFamily="49" charset="-122"/>
              </a:rPr>
              <a:t>科技报告编号</a:t>
            </a:r>
            <a:r>
              <a:rPr lang="zh-CN" altLang="en-US" sz="1800" dirty="0" smtClean="0">
                <a:latin typeface="黑体" pitchFamily="49" charset="-122"/>
                <a:ea typeface="黑体" pitchFamily="49" charset="-122"/>
              </a:rPr>
              <a:t>：</a:t>
            </a:r>
            <a:r>
              <a:rPr lang="zh-CN" altLang="en-US" sz="1800" dirty="0" smtClean="0"/>
              <a:t>承担单位给定</a:t>
            </a:r>
            <a:endParaRPr lang="en-US" altLang="zh-CN" sz="1800" dirty="0" smtClean="0"/>
          </a:p>
          <a:p>
            <a:pPr>
              <a:lnSpc>
                <a:spcPts val="2600"/>
              </a:lnSpc>
              <a:buFont typeface="Arial" charset="0"/>
              <a:buNone/>
            </a:pPr>
            <a:r>
              <a:rPr lang="zh-CN" altLang="en-US" sz="1800" dirty="0" smtClean="0">
                <a:latin typeface="楷体" pitchFamily="49" charset="-122"/>
                <a:ea typeface="楷体" pitchFamily="49" charset="-122"/>
              </a:rPr>
              <a:t>   </a:t>
            </a:r>
            <a:r>
              <a:rPr lang="zh-CN" altLang="en-US" sz="1800" b="1" dirty="0" smtClean="0">
                <a:latin typeface="楷体" pitchFamily="49" charset="-122"/>
                <a:ea typeface="楷体" pitchFamily="49" charset="-122"/>
              </a:rPr>
              <a:t>组织机构代码</a:t>
            </a:r>
            <a:r>
              <a:rPr lang="en-US" altLang="zh-CN" sz="1800" b="1" dirty="0" smtClean="0">
                <a:latin typeface="楷体" pitchFamily="49" charset="-122"/>
                <a:ea typeface="楷体" pitchFamily="49" charset="-122"/>
              </a:rPr>
              <a:t>--</a:t>
            </a:r>
            <a:r>
              <a:rPr lang="zh-CN" altLang="en-US" sz="1800" b="1" dirty="0" smtClean="0">
                <a:latin typeface="楷体" pitchFamily="49" charset="-122"/>
                <a:ea typeface="楷体" pitchFamily="49" charset="-122"/>
              </a:rPr>
              <a:t>课题编号</a:t>
            </a:r>
            <a:r>
              <a:rPr lang="en-US" altLang="zh-CN" sz="1800" b="1" dirty="0" smtClean="0">
                <a:latin typeface="楷体" pitchFamily="49" charset="-122"/>
                <a:ea typeface="楷体" pitchFamily="49" charset="-122"/>
              </a:rPr>
              <a:t>/</a:t>
            </a:r>
            <a:r>
              <a:rPr lang="zh-CN" altLang="en-US" sz="1800" b="1" dirty="0" smtClean="0">
                <a:latin typeface="楷体" pitchFamily="49" charset="-122"/>
                <a:ea typeface="楷体" pitchFamily="49" charset="-122"/>
              </a:rPr>
              <a:t>顺序号</a:t>
            </a:r>
            <a:endParaRPr lang="en-US" altLang="zh-CN" sz="1800" b="1" dirty="0" smtClean="0">
              <a:latin typeface="楷体" pitchFamily="49" charset="-122"/>
              <a:ea typeface="楷体" pitchFamily="49" charset="-122"/>
            </a:endParaRPr>
          </a:p>
          <a:p>
            <a:pPr>
              <a:lnSpc>
                <a:spcPts val="2600"/>
              </a:lnSpc>
              <a:buFont typeface="Arial" charset="0"/>
              <a:buNone/>
            </a:pPr>
            <a:r>
              <a:rPr lang="zh-CN" altLang="en-US" sz="1800" dirty="0" smtClean="0">
                <a:latin typeface="楷体" pitchFamily="49" charset="-122"/>
                <a:ea typeface="楷体" pitchFamily="49" charset="-122"/>
              </a:rPr>
              <a:t>   ▲单位代码采用</a:t>
            </a:r>
            <a:r>
              <a:rPr lang="en-US" altLang="zh-CN" sz="1800" dirty="0" smtClean="0">
                <a:latin typeface="楷体" pitchFamily="49" charset="-122"/>
                <a:ea typeface="楷体" pitchFamily="49" charset="-122"/>
              </a:rPr>
              <a:t>GB/11714《</a:t>
            </a:r>
            <a:r>
              <a:rPr lang="zh-CN" altLang="en-US" sz="1800" dirty="0" smtClean="0">
                <a:latin typeface="楷体" pitchFamily="49" charset="-122"/>
                <a:ea typeface="楷体" pitchFamily="49" charset="-122"/>
              </a:rPr>
              <a:t>全国组织机构代码编制规则</a:t>
            </a:r>
            <a:r>
              <a:rPr lang="en-US" altLang="zh-CN" sz="1800" dirty="0" smtClean="0">
                <a:latin typeface="楷体" pitchFamily="49" charset="-122"/>
                <a:ea typeface="楷体" pitchFamily="49" charset="-122"/>
              </a:rPr>
              <a:t>》</a:t>
            </a:r>
            <a:r>
              <a:rPr lang="zh-CN" altLang="en-US" sz="1800" dirty="0" smtClean="0">
                <a:latin typeface="楷体" pitchFamily="49" charset="-122"/>
                <a:ea typeface="楷体" pitchFamily="49" charset="-122"/>
              </a:rPr>
              <a:t>规定的</a:t>
            </a:r>
            <a:r>
              <a:rPr lang="en-US" altLang="zh-CN" sz="1800" dirty="0" smtClean="0">
                <a:latin typeface="楷体" pitchFamily="49" charset="-122"/>
                <a:ea typeface="楷体" pitchFamily="49" charset="-122"/>
              </a:rPr>
              <a:t>9</a:t>
            </a:r>
            <a:r>
              <a:rPr lang="zh-CN" altLang="en-US" sz="1800" dirty="0" smtClean="0">
                <a:latin typeface="楷体" pitchFamily="49" charset="-122"/>
                <a:ea typeface="楷体" pitchFamily="49" charset="-122"/>
              </a:rPr>
              <a:t>位码</a:t>
            </a:r>
            <a:r>
              <a:rPr lang="en-US" altLang="zh-CN" sz="1800" dirty="0" smtClean="0">
                <a:latin typeface="楷体" pitchFamily="49" charset="-122"/>
                <a:ea typeface="楷体" pitchFamily="49" charset="-122"/>
              </a:rPr>
              <a:t> </a:t>
            </a:r>
          </a:p>
          <a:p>
            <a:pPr>
              <a:lnSpc>
                <a:spcPts val="2600"/>
              </a:lnSpc>
              <a:buFont typeface="Arial" charset="0"/>
              <a:buNone/>
            </a:pPr>
            <a:r>
              <a:rPr lang="zh-CN" altLang="en-US" sz="1800" dirty="0" smtClean="0">
                <a:latin typeface="楷体" pitchFamily="49" charset="-122"/>
                <a:ea typeface="楷体" pitchFamily="49" charset="-122"/>
              </a:rPr>
              <a:t>     三证合一后由组织会形成</a:t>
            </a:r>
            <a:r>
              <a:rPr lang="en-US" altLang="zh-CN" sz="1800" dirty="0" smtClean="0">
                <a:latin typeface="楷体" pitchFamily="49" charset="-122"/>
                <a:ea typeface="楷体" pitchFamily="49" charset="-122"/>
              </a:rPr>
              <a:t>18</a:t>
            </a:r>
            <a:r>
              <a:rPr lang="zh-CN" altLang="en-US" sz="1800" dirty="0" smtClean="0">
                <a:latin typeface="楷体" pitchFamily="49" charset="-122"/>
                <a:ea typeface="楷体" pitchFamily="49" charset="-122"/>
              </a:rPr>
              <a:t>位的唯一的社会信用代码，</a:t>
            </a:r>
            <a:r>
              <a:rPr lang="zh-CN" altLang="en-US" sz="1800" b="1" dirty="0" smtClean="0">
                <a:solidFill>
                  <a:srgbClr val="FF0000"/>
                </a:solidFill>
                <a:latin typeface="楷体" pitchFamily="49" charset="-122"/>
                <a:ea typeface="楷体" pitchFamily="49" charset="-122"/>
              </a:rPr>
              <a:t>截取第</a:t>
            </a:r>
            <a:r>
              <a:rPr lang="en-US" altLang="zh-CN" sz="1800" b="1" dirty="0" smtClean="0">
                <a:solidFill>
                  <a:srgbClr val="FF0000"/>
                </a:solidFill>
                <a:latin typeface="楷体" pitchFamily="49" charset="-122"/>
                <a:ea typeface="楷体" pitchFamily="49" charset="-122"/>
              </a:rPr>
              <a:t>9-17</a:t>
            </a:r>
            <a:r>
              <a:rPr lang="zh-CN" altLang="en-US" sz="1800" b="1" dirty="0" smtClean="0">
                <a:solidFill>
                  <a:srgbClr val="FF0000"/>
                </a:solidFill>
                <a:latin typeface="楷体" pitchFamily="49" charset="-122"/>
                <a:ea typeface="楷体" pitchFamily="49" charset="-122"/>
              </a:rPr>
              <a:t>位即</a:t>
            </a:r>
            <a:r>
              <a:rPr lang="zh-CN" altLang="en-US" sz="1800" dirty="0" smtClean="0">
                <a:latin typeface="楷体" pitchFamily="49" charset="-122"/>
                <a:ea typeface="楷体" pitchFamily="49" charset="-122"/>
              </a:rPr>
              <a:t>为组织机构代码。</a:t>
            </a:r>
            <a:endParaRPr lang="en-US" altLang="zh-CN" sz="1800" dirty="0" smtClean="0">
              <a:latin typeface="楷体" pitchFamily="49" charset="-122"/>
              <a:ea typeface="楷体" pitchFamily="49" charset="-122"/>
            </a:endParaRPr>
          </a:p>
          <a:p>
            <a:pPr>
              <a:lnSpc>
                <a:spcPts val="2600"/>
              </a:lnSpc>
              <a:buFont typeface="Arial" charset="0"/>
              <a:buNone/>
            </a:pPr>
            <a:r>
              <a:rPr lang="en-US" altLang="zh-CN" sz="1800" dirty="0" smtClean="0">
                <a:latin typeface="楷体" pitchFamily="49" charset="-122"/>
                <a:ea typeface="楷体" pitchFamily="49" charset="-122"/>
              </a:rPr>
              <a:t>   </a:t>
            </a:r>
            <a:r>
              <a:rPr lang="zh-CN" altLang="en-US" sz="1800" dirty="0" smtClean="0">
                <a:latin typeface="楷体" pitchFamily="49" charset="-122"/>
                <a:ea typeface="楷体" pitchFamily="49" charset="-122"/>
              </a:rPr>
              <a:t>▲</a:t>
            </a:r>
            <a:r>
              <a:rPr lang="zh-CN" altLang="en-US" sz="1800" dirty="0" smtClean="0">
                <a:solidFill>
                  <a:srgbClr val="FF0000"/>
                </a:solidFill>
                <a:latin typeface="黑体" pitchFamily="49" charset="-122"/>
                <a:ea typeface="黑体" pitchFamily="49" charset="-122"/>
              </a:rPr>
              <a:t>全国组织机构代码管理中心</a:t>
            </a:r>
            <a:r>
              <a:rPr lang="en-US" altLang="zh-CN" sz="1800" dirty="0" smtClean="0">
                <a:latin typeface="楷体" pitchFamily="49" charset="-122"/>
                <a:ea typeface="楷体" pitchFamily="49" charset="-122"/>
                <a:hlinkClick r:id="rId3"/>
              </a:rPr>
              <a:t>http://www.nacao.org.cn/</a:t>
            </a:r>
            <a:endParaRPr lang="en-US" altLang="zh-CN" sz="1800" dirty="0" smtClean="0">
              <a:latin typeface="楷体" pitchFamily="49" charset="-122"/>
              <a:ea typeface="楷体" pitchFamily="49" charset="-122"/>
            </a:endParaRPr>
          </a:p>
          <a:p>
            <a:pPr>
              <a:lnSpc>
                <a:spcPts val="2600"/>
              </a:lnSpc>
              <a:buFont typeface="Arial" charset="0"/>
              <a:buNone/>
            </a:pPr>
            <a:r>
              <a:rPr lang="en-US" altLang="zh-CN" sz="1800" dirty="0" smtClean="0">
                <a:latin typeface="楷体" pitchFamily="49" charset="-122"/>
                <a:ea typeface="楷体" pitchFamily="49" charset="-122"/>
              </a:rPr>
              <a:t>   </a:t>
            </a:r>
            <a:r>
              <a:rPr lang="zh-CN" altLang="en-US" sz="1800" dirty="0" smtClean="0">
                <a:latin typeface="楷体" pitchFamily="49" charset="-122"/>
                <a:ea typeface="楷体" pitchFamily="49" charset="-122"/>
              </a:rPr>
              <a:t>▲顺序号即课题产生报告份数的序号</a:t>
            </a:r>
          </a:p>
          <a:p>
            <a:endParaRPr lang="zh-CN" altLang="en-US" sz="1800" dirty="0" smtClean="0"/>
          </a:p>
        </p:txBody>
      </p:sp>
      <p:pic>
        <p:nvPicPr>
          <p:cNvPr id="13315" name="Picture 2"/>
          <p:cNvPicPr>
            <a:picLocks noChangeAspect="1" noChangeArrowheads="1"/>
          </p:cNvPicPr>
          <p:nvPr/>
        </p:nvPicPr>
        <p:blipFill>
          <a:blip r:embed="rId4" cstate="print"/>
          <a:srcRect/>
          <a:stretch>
            <a:fillRect/>
          </a:stretch>
        </p:blipFill>
        <p:spPr bwMode="auto">
          <a:xfrm>
            <a:off x="4929188" y="1000125"/>
            <a:ext cx="3929062" cy="5676900"/>
          </a:xfrm>
          <a:prstGeom prst="rect">
            <a:avLst/>
          </a:prstGeom>
          <a:noFill/>
          <a:ln w="9525">
            <a:noFill/>
            <a:miter lim="800000"/>
            <a:headEnd/>
            <a:tailEnd/>
          </a:ln>
        </p:spPr>
      </p:pic>
      <p:sp>
        <p:nvSpPr>
          <p:cNvPr id="5" name="椭圆 4"/>
          <p:cNvSpPr/>
          <p:nvPr/>
        </p:nvSpPr>
        <p:spPr>
          <a:xfrm>
            <a:off x="1285852" y="928670"/>
            <a:ext cx="2428892" cy="357190"/>
          </a:xfrm>
          <a:prstGeom prst="ellipse">
            <a:avLst/>
          </a:prstGeom>
        </p:spPr>
        <p:style>
          <a:lnRef idx="3">
            <a:schemeClr val="lt1"/>
          </a:lnRef>
          <a:fillRef idx="1">
            <a:schemeClr val="accent5"/>
          </a:fillRef>
          <a:effectRef idx="1">
            <a:schemeClr val="accent5"/>
          </a:effectRef>
          <a:fontRef idx="minor">
            <a:schemeClr val="lt1"/>
          </a:fontRef>
        </p:style>
        <p:txBody>
          <a:bodyPr anchor="ctr"/>
          <a:lstStyle/>
          <a:p>
            <a:pPr>
              <a:defRPr/>
            </a:pPr>
            <a:r>
              <a:rPr lang="zh-CN" altLang="en-US" b="1" dirty="0">
                <a:solidFill>
                  <a:schemeClr val="tx1"/>
                </a:solidFill>
              </a:rPr>
              <a:t>科技报告编号</a:t>
            </a:r>
          </a:p>
        </p:txBody>
      </p:sp>
      <p:pic>
        <p:nvPicPr>
          <p:cNvPr id="7" name="图片 6" descr="图片1.png"/>
          <p:cNvPicPr>
            <a:picLocks noChangeAspect="1"/>
          </p:cNvPicPr>
          <p:nvPr/>
        </p:nvPicPr>
        <p:blipFill>
          <a:blip r:embed="rId5" cstate="print"/>
          <a:stretch>
            <a:fillRect/>
          </a:stretch>
        </p:blipFill>
        <p:spPr>
          <a:xfrm>
            <a:off x="5214942" y="1643050"/>
            <a:ext cx="3303759" cy="1341009"/>
          </a:xfrm>
          <a:prstGeom prst="rect">
            <a:avLst/>
          </a:prstGeom>
        </p:spPr>
      </p:pic>
      <p:pic>
        <p:nvPicPr>
          <p:cNvPr id="9" name="图片 8" descr="图片2.png"/>
          <p:cNvPicPr>
            <a:picLocks noChangeAspect="1"/>
          </p:cNvPicPr>
          <p:nvPr/>
        </p:nvPicPr>
        <p:blipFill>
          <a:blip r:embed="rId6" cstate="print"/>
          <a:stretch>
            <a:fillRect/>
          </a:stretch>
        </p:blipFill>
        <p:spPr>
          <a:xfrm>
            <a:off x="5286380" y="4286256"/>
            <a:ext cx="3273282" cy="7436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p:cNvSpPr>
          <p:nvPr>
            <p:ph idx="1"/>
          </p:nvPr>
        </p:nvSpPr>
        <p:spPr>
          <a:xfrm>
            <a:off x="457200" y="1600200"/>
            <a:ext cx="4114800" cy="4525963"/>
          </a:xfrm>
        </p:spPr>
        <p:txBody>
          <a:bodyPr/>
          <a:lstStyle/>
          <a:p>
            <a:pPr>
              <a:lnSpc>
                <a:spcPct val="150000"/>
              </a:lnSpc>
              <a:defRPr/>
            </a:pPr>
            <a:r>
              <a:rPr lang="zh-CN" altLang="en-US" sz="2000" dirty="0" smtClean="0">
                <a:latin typeface="+mn-ea"/>
              </a:rPr>
              <a:t>按照“科技报告保密等级代码与标识”标准的规定，科技报告保密等级分为</a:t>
            </a:r>
            <a:r>
              <a:rPr lang="en-US" altLang="zh-CN" sz="2000" dirty="0" smtClean="0">
                <a:latin typeface="+mn-ea"/>
              </a:rPr>
              <a:t>5</a:t>
            </a:r>
            <a:r>
              <a:rPr lang="zh-CN" altLang="en-US" sz="2000" dirty="0" smtClean="0">
                <a:latin typeface="+mn-ea"/>
              </a:rPr>
              <a:t>级：</a:t>
            </a:r>
            <a:r>
              <a:rPr lang="zh-CN" altLang="en-US" sz="2000" dirty="0" smtClean="0">
                <a:solidFill>
                  <a:srgbClr val="C00000"/>
                </a:solidFill>
                <a:latin typeface="黑体" pitchFamily="49" charset="-122"/>
                <a:ea typeface="黑体" pitchFamily="49" charset="-122"/>
              </a:rPr>
              <a:t>公开，延期公开、秘密、机密、绝密</a:t>
            </a:r>
            <a:r>
              <a:rPr lang="zh-CN" altLang="en-US" sz="2000" dirty="0" smtClean="0">
                <a:latin typeface="黑体" pitchFamily="49" charset="-122"/>
                <a:ea typeface="黑体" pitchFamily="49" charset="-122"/>
              </a:rPr>
              <a:t>。</a:t>
            </a:r>
          </a:p>
          <a:p>
            <a:pPr>
              <a:lnSpc>
                <a:spcPct val="150000"/>
              </a:lnSpc>
              <a:defRPr/>
            </a:pPr>
            <a:r>
              <a:rPr lang="zh-CN" altLang="en-US" sz="2000" dirty="0" smtClean="0">
                <a:latin typeface="+mn-ea"/>
              </a:rPr>
              <a:t>涉及单位知识产权和技术秘密的科技报告可设为延期公开，延期公开的年限需要注明，原则上延期年限不得超过</a:t>
            </a:r>
            <a:r>
              <a:rPr lang="en-US" altLang="zh-CN" sz="2000" dirty="0" smtClean="0">
                <a:latin typeface="+mn-ea"/>
              </a:rPr>
              <a:t>5</a:t>
            </a:r>
            <a:r>
              <a:rPr lang="zh-CN" altLang="en-US" sz="2000" dirty="0" smtClean="0">
                <a:latin typeface="+mn-ea"/>
              </a:rPr>
              <a:t>年。</a:t>
            </a:r>
          </a:p>
        </p:txBody>
      </p:sp>
      <p:sp>
        <p:nvSpPr>
          <p:cNvPr id="4" name="椭圆 3"/>
          <p:cNvSpPr/>
          <p:nvPr/>
        </p:nvSpPr>
        <p:spPr>
          <a:xfrm>
            <a:off x="1214414" y="1000108"/>
            <a:ext cx="2428892" cy="357190"/>
          </a:xfrm>
          <a:prstGeom prst="ellipse">
            <a:avLst/>
          </a:prstGeom>
        </p:spPr>
        <p:style>
          <a:lnRef idx="3">
            <a:schemeClr val="lt1"/>
          </a:lnRef>
          <a:fillRef idx="1">
            <a:schemeClr val="accent5"/>
          </a:fillRef>
          <a:effectRef idx="1">
            <a:schemeClr val="accent5"/>
          </a:effectRef>
          <a:fontRef idx="minor">
            <a:schemeClr val="lt1"/>
          </a:fontRef>
        </p:style>
        <p:txBody>
          <a:bodyPr anchor="ctr"/>
          <a:lstStyle/>
          <a:p>
            <a:pPr>
              <a:defRPr/>
            </a:pPr>
            <a:r>
              <a:rPr lang="zh-CN" altLang="en-US" b="1" dirty="0">
                <a:solidFill>
                  <a:schemeClr val="tx1"/>
                </a:solidFill>
              </a:rPr>
              <a:t>科技报告密级</a:t>
            </a:r>
          </a:p>
        </p:txBody>
      </p:sp>
      <p:pic>
        <p:nvPicPr>
          <p:cNvPr id="5" name="Picture 2"/>
          <p:cNvPicPr>
            <a:picLocks noChangeAspect="1" noChangeArrowheads="1"/>
          </p:cNvPicPr>
          <p:nvPr/>
        </p:nvPicPr>
        <p:blipFill>
          <a:blip r:embed="rId3" cstate="print"/>
          <a:srcRect/>
          <a:stretch>
            <a:fillRect/>
          </a:stretch>
        </p:blipFill>
        <p:spPr bwMode="auto">
          <a:xfrm>
            <a:off x="4716016" y="1340768"/>
            <a:ext cx="4211960" cy="4686300"/>
          </a:xfrm>
          <a:prstGeom prst="rect">
            <a:avLst/>
          </a:prstGeom>
          <a:noFill/>
          <a:ln w="9525">
            <a:noFill/>
            <a:miter lim="800000"/>
            <a:headEnd/>
            <a:tailEnd/>
          </a:ln>
        </p:spPr>
      </p:pic>
      <p:sp>
        <p:nvSpPr>
          <p:cNvPr id="6" name="椭圆 5"/>
          <p:cNvSpPr/>
          <p:nvPr/>
        </p:nvSpPr>
        <p:spPr>
          <a:xfrm>
            <a:off x="5364088" y="5229200"/>
            <a:ext cx="792088" cy="14401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None/>
            </a:pPr>
            <a:r>
              <a:rPr lang="zh-CN" altLang="en-US" sz="1400" b="1" dirty="0" smtClean="0">
                <a:solidFill>
                  <a:srgbClr val="FF0000"/>
                </a:solidFill>
                <a:latin typeface="+mn-ea"/>
              </a:rPr>
              <a:t>支持渠道：</a:t>
            </a:r>
          </a:p>
        </p:txBody>
      </p:sp>
      <p:pic>
        <p:nvPicPr>
          <p:cNvPr id="141314" name="Picture 2"/>
          <p:cNvPicPr>
            <a:picLocks noChangeAspect="1" noChangeArrowheads="1"/>
          </p:cNvPicPr>
          <p:nvPr/>
        </p:nvPicPr>
        <p:blipFill>
          <a:blip r:embed="rId2" cstate="print"/>
          <a:srcRect/>
          <a:stretch>
            <a:fillRect/>
          </a:stretch>
        </p:blipFill>
        <p:spPr bwMode="auto">
          <a:xfrm>
            <a:off x="3347864" y="1772816"/>
            <a:ext cx="3162275" cy="4352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p:cNvSpPr>
            <a:spLocks noGrp="1"/>
          </p:cNvSpPr>
          <p:nvPr>
            <p:ph type="title"/>
          </p:nvPr>
        </p:nvSpPr>
        <p:spPr>
          <a:xfrm>
            <a:off x="2285984" y="857232"/>
            <a:ext cx="4643470" cy="520685"/>
          </a:xfrm>
          <a:prstGeom prst="roundRect">
            <a:avLst>
              <a:gd name="adj" fmla="val 50000"/>
            </a:avLst>
          </a:prstGeom>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前置部分</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辑要页（信息表）</a:t>
            </a:r>
            <a:endParaRPr lang="zh-CN" altLang="en-US" sz="2400" dirty="0">
              <a:latin typeface="黑体" pitchFamily="49" charset="-122"/>
              <a:ea typeface="黑体" pitchFamily="49" charset="-122"/>
            </a:endParaRPr>
          </a:p>
        </p:txBody>
      </p:sp>
      <p:sp>
        <p:nvSpPr>
          <p:cNvPr id="3" name="内容占位符 2"/>
          <p:cNvSpPr>
            <a:spLocks noGrp="1"/>
          </p:cNvSpPr>
          <p:nvPr>
            <p:ph idx="1"/>
          </p:nvPr>
        </p:nvSpPr>
        <p:spPr>
          <a:xfrm>
            <a:off x="428625" y="1785938"/>
            <a:ext cx="4214813" cy="4500562"/>
          </a:xfrm>
        </p:spPr>
        <p:txBody>
          <a:bodyPr>
            <a:normAutofit fontScale="92500"/>
          </a:bodyPr>
          <a:lstStyle/>
          <a:p>
            <a:pPr indent="0">
              <a:lnSpc>
                <a:spcPts val="2600"/>
              </a:lnSpc>
              <a:buNone/>
              <a:defRPr/>
            </a:pPr>
            <a:r>
              <a:rPr lang="zh-CN" altLang="en-US" sz="1800" b="1" dirty="0" smtClean="0">
                <a:solidFill>
                  <a:srgbClr val="FF0000"/>
                </a:solidFill>
                <a:latin typeface="+mn-ea"/>
              </a:rPr>
              <a:t>信息表：必备项</a:t>
            </a:r>
            <a:r>
              <a:rPr lang="zh-CN" altLang="en-US" sz="1600" dirty="0" smtClean="0">
                <a:solidFill>
                  <a:srgbClr val="FF0000"/>
                </a:solidFill>
                <a:latin typeface="+mn-ea"/>
              </a:rPr>
              <a:t>，</a:t>
            </a:r>
            <a:r>
              <a:rPr lang="zh-CN" altLang="en-US" sz="1600" dirty="0" smtClean="0">
                <a:latin typeface="+mn-ea"/>
              </a:rPr>
              <a:t>基本数据项包括封面的数据项，以及摘要、特别声明、项目信息等。</a:t>
            </a:r>
            <a:endParaRPr lang="en-US" altLang="zh-CN" sz="1600" dirty="0" smtClean="0">
              <a:latin typeface="+mn-ea"/>
            </a:endParaRPr>
          </a:p>
          <a:p>
            <a:pPr marL="0" lvl="1" indent="0">
              <a:lnSpc>
                <a:spcPts val="2600"/>
              </a:lnSpc>
              <a:buNone/>
              <a:defRPr/>
            </a:pPr>
            <a:r>
              <a:rPr lang="zh-CN" altLang="en-US" sz="2000" b="1" dirty="0" smtClean="0">
                <a:latin typeface="+mn-ea"/>
              </a:rPr>
              <a:t>▲</a:t>
            </a:r>
            <a:r>
              <a:rPr lang="zh-CN" altLang="en-US" sz="1600" b="1" dirty="0" smtClean="0">
                <a:solidFill>
                  <a:srgbClr val="FF0000"/>
                </a:solidFill>
                <a:latin typeface="+mn-ea"/>
              </a:rPr>
              <a:t>作者：</a:t>
            </a:r>
            <a:r>
              <a:rPr lang="zh-CN" altLang="en-US" sz="1600" dirty="0" smtClean="0">
                <a:latin typeface="+mn-ea"/>
              </a:rPr>
              <a:t>是指全部或部分研究工作作出主要贡献、以及参加撰写报告并能对内容负责的人。</a:t>
            </a:r>
            <a:r>
              <a:rPr lang="zh-CN" altLang="en-US" sz="1600" b="1" dirty="0" smtClean="0">
                <a:solidFill>
                  <a:srgbClr val="FF0000"/>
                </a:solidFill>
                <a:latin typeface="+mn-ea"/>
              </a:rPr>
              <a:t>原则上没有人数限制。单位要用规范名称</a:t>
            </a:r>
            <a:r>
              <a:rPr lang="zh-CN" altLang="en-US" sz="1600" dirty="0" smtClean="0">
                <a:solidFill>
                  <a:srgbClr val="FF0000"/>
                </a:solidFill>
                <a:latin typeface="+mn-ea"/>
              </a:rPr>
              <a:t>。</a:t>
            </a:r>
            <a:endParaRPr lang="en-US" altLang="zh-CN" sz="1600" dirty="0" smtClean="0">
              <a:solidFill>
                <a:srgbClr val="FF0000"/>
              </a:solidFill>
              <a:latin typeface="+mn-ea"/>
            </a:endParaRPr>
          </a:p>
          <a:p>
            <a:pPr marL="0" lvl="1" indent="0">
              <a:lnSpc>
                <a:spcPts val="2600"/>
              </a:lnSpc>
              <a:buNone/>
              <a:defRPr/>
            </a:pPr>
            <a:r>
              <a:rPr lang="zh-CN" altLang="en-US" sz="1600" b="1" dirty="0" smtClean="0">
                <a:solidFill>
                  <a:schemeClr val="accent1">
                    <a:lumMod val="75000"/>
                  </a:schemeClr>
                </a:solidFill>
                <a:latin typeface="+mn-ea"/>
              </a:rPr>
              <a:t>作者前不能有空格。</a:t>
            </a:r>
            <a:endParaRPr lang="en-US" altLang="zh-CN" sz="1600" b="1" dirty="0" smtClean="0">
              <a:solidFill>
                <a:schemeClr val="accent1">
                  <a:lumMod val="75000"/>
                </a:schemeClr>
              </a:solidFill>
              <a:latin typeface="+mn-ea"/>
            </a:endParaRPr>
          </a:p>
          <a:p>
            <a:pPr marL="0" lvl="1" indent="0">
              <a:lnSpc>
                <a:spcPts val="2600"/>
              </a:lnSpc>
              <a:buNone/>
              <a:defRPr/>
            </a:pPr>
            <a:endParaRPr lang="en-US" altLang="zh-CN" sz="1600" dirty="0" smtClean="0">
              <a:solidFill>
                <a:srgbClr val="FF0000"/>
              </a:solidFill>
              <a:latin typeface="+mn-ea"/>
            </a:endParaRPr>
          </a:p>
          <a:p>
            <a:pPr marL="0" lvl="1" indent="0">
              <a:lnSpc>
                <a:spcPts val="2600"/>
              </a:lnSpc>
              <a:buNone/>
              <a:defRPr/>
            </a:pPr>
            <a:r>
              <a:rPr lang="zh-CN" altLang="en-US" sz="1600" b="1" dirty="0" smtClean="0">
                <a:latin typeface="+mn-ea"/>
              </a:rPr>
              <a:t>▲</a:t>
            </a:r>
            <a:r>
              <a:rPr lang="zh-CN" altLang="en-US" sz="1600" b="1" dirty="0" smtClean="0">
                <a:solidFill>
                  <a:srgbClr val="FF0000"/>
                </a:solidFill>
                <a:latin typeface="+mn-ea"/>
              </a:rPr>
              <a:t>摘要</a:t>
            </a:r>
            <a:r>
              <a:rPr lang="zh-CN" altLang="en-US" sz="1600" dirty="0" smtClean="0">
                <a:solidFill>
                  <a:srgbClr val="FF0000"/>
                </a:solidFill>
                <a:latin typeface="+mn-ea"/>
              </a:rPr>
              <a:t>：</a:t>
            </a:r>
            <a:r>
              <a:rPr lang="zh-CN" altLang="en-US" sz="1600" dirty="0" smtClean="0">
                <a:latin typeface="+mn-ea"/>
              </a:rPr>
              <a:t>应就研究工作的目的、方法、结果、结论等进行概括性介绍，特别是要把报告的新理论、新方法、新结果等最有价值的信息表述出来。必须具备中文摘要和英文摘要。</a:t>
            </a:r>
            <a:r>
              <a:rPr lang="en-US" altLang="zh-CN" sz="1600" b="1" dirty="0" smtClean="0">
                <a:latin typeface="+mn-ea"/>
              </a:rPr>
              <a:t>   </a:t>
            </a:r>
          </a:p>
          <a:p>
            <a:pPr>
              <a:defRPr/>
            </a:pPr>
            <a:endParaRPr lang="zh-CN" altLang="en-US" dirty="0"/>
          </a:p>
        </p:txBody>
      </p:sp>
      <p:pic>
        <p:nvPicPr>
          <p:cNvPr id="7170" name="Picture 2" descr="C:\Users\LENOVO\Desktop\图片3.png"/>
          <p:cNvPicPr>
            <a:picLocks noChangeAspect="1" noChangeArrowheads="1"/>
          </p:cNvPicPr>
          <p:nvPr/>
        </p:nvPicPr>
        <p:blipFill>
          <a:blip r:embed="rId2" cstate="print"/>
          <a:srcRect/>
          <a:stretch>
            <a:fillRect/>
          </a:stretch>
        </p:blipFill>
        <p:spPr bwMode="auto">
          <a:xfrm>
            <a:off x="4788024" y="1484784"/>
            <a:ext cx="4260850" cy="5119687"/>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1357290" y="1214423"/>
          <a:ext cx="6643734" cy="457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4186238" cy="4686320"/>
          </a:xfrm>
        </p:spPr>
        <p:txBody>
          <a:bodyPr/>
          <a:lstStyle/>
          <a:p>
            <a:pPr marL="0" lvl="1" indent="0">
              <a:lnSpc>
                <a:spcPts val="2600"/>
              </a:lnSpc>
              <a:buNone/>
              <a:defRPr/>
            </a:pPr>
            <a:r>
              <a:rPr lang="zh-CN" altLang="en-US" sz="1400" b="1" dirty="0" smtClean="0">
                <a:latin typeface="+mn-ea"/>
              </a:rPr>
              <a:t>▲</a:t>
            </a:r>
            <a:r>
              <a:rPr lang="zh-CN" altLang="en-US" sz="1600" b="1" dirty="0" smtClean="0">
                <a:solidFill>
                  <a:srgbClr val="FF0000"/>
                </a:solidFill>
                <a:latin typeface="+mn-ea"/>
              </a:rPr>
              <a:t>关键词</a:t>
            </a:r>
            <a:r>
              <a:rPr lang="zh-CN" altLang="en-US" sz="1600" dirty="0" smtClean="0">
                <a:solidFill>
                  <a:srgbClr val="FF0000"/>
                </a:solidFill>
                <a:latin typeface="+mn-ea"/>
              </a:rPr>
              <a:t>：</a:t>
            </a:r>
            <a:r>
              <a:rPr lang="zh-CN" altLang="en-US" sz="1600" dirty="0" smtClean="0">
                <a:latin typeface="+mn-ea"/>
              </a:rPr>
              <a:t>每篇报告宜选取</a:t>
            </a:r>
            <a:r>
              <a:rPr lang="en-US" altLang="zh-CN" sz="1600" dirty="0" smtClean="0">
                <a:latin typeface="+mn-ea"/>
              </a:rPr>
              <a:t>3-8</a:t>
            </a:r>
            <a:r>
              <a:rPr lang="zh-CN" altLang="en-US" sz="1600" dirty="0" smtClean="0">
                <a:latin typeface="+mn-ea"/>
              </a:rPr>
              <a:t>个词作为关键词，关键词之间用</a:t>
            </a:r>
            <a:r>
              <a:rPr lang="zh-CN" altLang="en-US" sz="1600" b="1" dirty="0" smtClean="0">
                <a:latin typeface="+mn-ea"/>
              </a:rPr>
              <a:t>英文</a:t>
            </a:r>
            <a:r>
              <a:rPr lang="en-US" altLang="zh-CN" sz="1600" b="1" dirty="0" smtClean="0">
                <a:latin typeface="+mn-ea"/>
              </a:rPr>
              <a:t>;</a:t>
            </a:r>
            <a:r>
              <a:rPr lang="zh-CN" altLang="en-US" sz="1600" dirty="0" smtClean="0">
                <a:latin typeface="+mn-ea"/>
              </a:rPr>
              <a:t>间隔。</a:t>
            </a:r>
            <a:endParaRPr lang="en-US" altLang="zh-CN" sz="1600" dirty="0" smtClean="0">
              <a:latin typeface="+mn-ea"/>
            </a:endParaRPr>
          </a:p>
          <a:p>
            <a:pPr marL="0" lvl="1" indent="0">
              <a:lnSpc>
                <a:spcPts val="2600"/>
              </a:lnSpc>
              <a:buNone/>
              <a:defRPr/>
            </a:pPr>
            <a:endParaRPr lang="en-US" altLang="zh-CN" sz="1600" dirty="0" smtClean="0">
              <a:latin typeface="+mn-ea"/>
            </a:endParaRPr>
          </a:p>
          <a:p>
            <a:pPr marL="0" lvl="1" indent="0">
              <a:lnSpc>
                <a:spcPts val="2600"/>
              </a:lnSpc>
              <a:buNone/>
              <a:defRPr/>
            </a:pPr>
            <a:r>
              <a:rPr lang="zh-CN" altLang="en-US" sz="1600" b="1" dirty="0" smtClean="0">
                <a:latin typeface="+mn-ea"/>
              </a:rPr>
              <a:t>▲</a:t>
            </a:r>
            <a:r>
              <a:rPr lang="zh-CN" altLang="en-US" sz="1600" dirty="0" smtClean="0">
                <a:latin typeface="+mn-ea"/>
              </a:rPr>
              <a:t>承担单位等信息填写完整准确。</a:t>
            </a:r>
            <a:endParaRPr lang="en-US" altLang="zh-CN" sz="1600" dirty="0" smtClean="0">
              <a:latin typeface="+mn-ea"/>
            </a:endParaRPr>
          </a:p>
          <a:p>
            <a:pPr marL="0" lvl="1" indent="0">
              <a:lnSpc>
                <a:spcPts val="3300"/>
              </a:lnSpc>
              <a:defRPr/>
            </a:pPr>
            <a:r>
              <a:rPr lang="zh-CN" altLang="en-US" sz="1600" dirty="0" smtClean="0">
                <a:solidFill>
                  <a:srgbClr val="FF0000"/>
                </a:solidFill>
                <a:latin typeface="+mn-ea"/>
              </a:rPr>
              <a:t>主管部门是立项或拨款部门，一般写山东省科学技术厅；</a:t>
            </a:r>
            <a:endParaRPr lang="en-US" altLang="zh-CN" sz="1600" dirty="0" smtClean="0">
              <a:solidFill>
                <a:srgbClr val="FF0000"/>
              </a:solidFill>
              <a:latin typeface="+mn-ea"/>
            </a:endParaRPr>
          </a:p>
          <a:p>
            <a:pPr marL="0" lvl="1" indent="0">
              <a:lnSpc>
                <a:spcPts val="3300"/>
              </a:lnSpc>
              <a:defRPr/>
            </a:pPr>
            <a:r>
              <a:rPr lang="zh-CN" altLang="en-US" sz="1600" dirty="0" smtClean="0">
                <a:latin typeface="+mn-ea"/>
              </a:rPr>
              <a:t>总经费包括了省拨经费、自筹经费；</a:t>
            </a:r>
            <a:endParaRPr lang="en-US" altLang="zh-CN" sz="1600" dirty="0" smtClean="0">
              <a:latin typeface="+mn-ea"/>
            </a:endParaRPr>
          </a:p>
          <a:p>
            <a:pPr marL="0" lvl="1" indent="0">
              <a:lnSpc>
                <a:spcPts val="3300"/>
              </a:lnSpc>
              <a:defRPr/>
            </a:pPr>
            <a:r>
              <a:rPr lang="zh-CN" altLang="en-US" sz="1600" dirty="0" smtClean="0">
                <a:solidFill>
                  <a:srgbClr val="FF0000"/>
                </a:solidFill>
                <a:latin typeface="+mn-ea"/>
              </a:rPr>
              <a:t>联系人</a:t>
            </a:r>
            <a:r>
              <a:rPr lang="zh-CN" altLang="en-US" sz="1600" dirty="0" smtClean="0">
                <a:latin typeface="+mn-ea"/>
              </a:rPr>
              <a:t>一定要填写能够对科技报告内容修改或质量负责的科研人员，联系方式要填写常用的。</a:t>
            </a:r>
          </a:p>
          <a:p>
            <a:endParaRPr lang="zh-CN" altLang="en-US" dirty="0"/>
          </a:p>
        </p:txBody>
      </p:sp>
      <p:pic>
        <p:nvPicPr>
          <p:cNvPr id="6146" name="Picture 2" descr="C:\Users\LENOVO\Desktop\图片2.png"/>
          <p:cNvPicPr>
            <a:picLocks noChangeAspect="1" noChangeArrowheads="1"/>
          </p:cNvPicPr>
          <p:nvPr/>
        </p:nvPicPr>
        <p:blipFill>
          <a:blip r:embed="rId2" cstate="print"/>
          <a:srcRect/>
          <a:stretch>
            <a:fillRect/>
          </a:stretch>
        </p:blipFill>
        <p:spPr bwMode="auto">
          <a:xfrm>
            <a:off x="4716016" y="1628800"/>
            <a:ext cx="4114800" cy="447992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p:cNvPicPr>
            <a:picLocks noGrp="1" noChangeAspect="1" noChangeArrowheads="1"/>
          </p:cNvPicPr>
          <p:nvPr>
            <p:ph idx="1"/>
          </p:nvPr>
        </p:nvPicPr>
        <p:blipFill>
          <a:blip r:embed="rId2" cstate="print"/>
          <a:stretch>
            <a:fillRect/>
          </a:stretch>
        </p:blipFill>
        <p:spPr>
          <a:xfrm>
            <a:off x="785787" y="714356"/>
            <a:ext cx="7786742" cy="5214974"/>
          </a:xfrm>
          <a:noFill/>
        </p:spPr>
      </p:pic>
      <p:sp>
        <p:nvSpPr>
          <p:cNvPr id="3" name="圆角矩形标注 2"/>
          <p:cNvSpPr/>
          <p:nvPr/>
        </p:nvSpPr>
        <p:spPr>
          <a:xfrm>
            <a:off x="2500298" y="5072074"/>
            <a:ext cx="2428892" cy="285752"/>
          </a:xfrm>
          <a:prstGeom prst="wedgeRoundRectCallout">
            <a:avLst>
              <a:gd name="adj1" fmla="val -48672"/>
              <a:gd name="adj2" fmla="val 132415"/>
              <a:gd name="adj3" fmla="val 16667"/>
            </a:avLst>
          </a:prstGeom>
          <a:solidFill>
            <a:schemeClr val="bg1"/>
          </a:solidFill>
          <a:ln w="28575">
            <a:solidFill>
              <a:srgbClr val="C00000"/>
            </a:solidFill>
          </a:ln>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1400" dirty="0">
                <a:solidFill>
                  <a:srgbClr val="C00000"/>
                </a:solidFill>
                <a:latin typeface="黑体" pitchFamily="49" charset="-122"/>
                <a:ea typeface="黑体" pitchFamily="49" charset="-122"/>
              </a:rPr>
              <a:t>需用英文状态下的“</a:t>
            </a:r>
            <a:r>
              <a:rPr lang="en-US" altLang="zh-CN" sz="1400" dirty="0">
                <a:solidFill>
                  <a:srgbClr val="C00000"/>
                </a:solidFill>
                <a:latin typeface="黑体" pitchFamily="49" charset="-122"/>
                <a:ea typeface="黑体" pitchFamily="49" charset="-122"/>
              </a:rPr>
              <a:t>;</a:t>
            </a:r>
            <a:r>
              <a:rPr lang="zh-CN" altLang="en-US" sz="1400" dirty="0">
                <a:solidFill>
                  <a:srgbClr val="C00000"/>
                </a:solidFill>
                <a:latin typeface="黑体" pitchFamily="49" charset="-122"/>
                <a:ea typeface="黑体" pitchFamily="49" charset="-122"/>
              </a:rPr>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428860" y="857232"/>
            <a:ext cx="4357718" cy="520685"/>
          </a:xfrm>
          <a:prstGeom prst="roundRect">
            <a:avLst>
              <a:gd name="adj" fmla="val 50000"/>
            </a:avLst>
          </a:prstGeom>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前置部分</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目录</a:t>
            </a:r>
            <a:endParaRPr lang="zh-CN" altLang="en-US" sz="2400" dirty="0">
              <a:latin typeface="黑体" pitchFamily="49" charset="-122"/>
              <a:ea typeface="黑体" pitchFamily="49" charset="-122"/>
            </a:endParaRPr>
          </a:p>
        </p:txBody>
      </p:sp>
      <p:sp>
        <p:nvSpPr>
          <p:cNvPr id="3" name="内容占位符 2"/>
          <p:cNvSpPr>
            <a:spLocks noGrp="1"/>
          </p:cNvSpPr>
          <p:nvPr>
            <p:ph idx="1"/>
          </p:nvPr>
        </p:nvSpPr>
        <p:spPr>
          <a:xfrm>
            <a:off x="457200" y="1600200"/>
            <a:ext cx="4114800" cy="4525963"/>
          </a:xfrm>
        </p:spPr>
        <p:txBody>
          <a:bodyPr/>
          <a:lstStyle/>
          <a:p>
            <a:pPr>
              <a:lnSpc>
                <a:spcPct val="150000"/>
              </a:lnSpc>
              <a:defRPr/>
            </a:pPr>
            <a:r>
              <a:rPr lang="zh-CN" altLang="en-US" sz="1800" b="1" dirty="0" smtClean="0">
                <a:latin typeface="+mn-ea"/>
              </a:rPr>
              <a:t>目录</a:t>
            </a:r>
            <a:r>
              <a:rPr lang="zh-CN" altLang="en-US" sz="1800" dirty="0" smtClean="0">
                <a:latin typeface="+mn-ea"/>
              </a:rPr>
              <a:t>：</a:t>
            </a:r>
            <a:r>
              <a:rPr lang="zh-CN" altLang="en-US" sz="1800" b="1" dirty="0" smtClean="0">
                <a:solidFill>
                  <a:srgbClr val="C00000"/>
                </a:solidFill>
                <a:latin typeface="+mn-ea"/>
              </a:rPr>
              <a:t>科技报告应有目录</a:t>
            </a:r>
            <a:r>
              <a:rPr lang="zh-CN" altLang="en-US" sz="1800" dirty="0" smtClean="0">
                <a:latin typeface="+mn-ea"/>
              </a:rPr>
              <a:t>，目录包括章节编号、标题和页码，采用阿拉伯数字编号。</a:t>
            </a:r>
            <a:endParaRPr lang="en-US" altLang="zh-CN" sz="1800" dirty="0" smtClean="0">
              <a:latin typeface="+mn-ea"/>
            </a:endParaRPr>
          </a:p>
          <a:p>
            <a:pPr>
              <a:lnSpc>
                <a:spcPct val="150000"/>
              </a:lnSpc>
              <a:buFont typeface="Arial" charset="0"/>
              <a:buNone/>
              <a:defRPr/>
            </a:pPr>
            <a:r>
              <a:rPr lang="en-US" altLang="zh-CN" sz="1800" dirty="0" smtClean="0">
                <a:latin typeface="+mn-ea"/>
              </a:rPr>
              <a:t>    ▲</a:t>
            </a:r>
            <a:r>
              <a:rPr lang="zh-CN" altLang="en-US" sz="1800" dirty="0" smtClean="0">
                <a:latin typeface="+mn-ea"/>
              </a:rPr>
              <a:t>正文章节采用阿拉伯数字从“</a:t>
            </a:r>
            <a:r>
              <a:rPr lang="en-US" altLang="zh-CN" sz="1800" dirty="0" smtClean="0">
                <a:latin typeface="+mn-ea"/>
              </a:rPr>
              <a:t>1”</a:t>
            </a:r>
            <a:r>
              <a:rPr lang="zh-CN" altLang="en-US" sz="1800" dirty="0" smtClean="0">
                <a:latin typeface="+mn-ea"/>
              </a:rPr>
              <a:t>开始编号。一般不超过</a:t>
            </a:r>
            <a:r>
              <a:rPr lang="en-US" altLang="zh-CN" sz="1800" dirty="0" smtClean="0">
                <a:solidFill>
                  <a:srgbClr val="FF0000"/>
                </a:solidFill>
                <a:latin typeface="+mn-ea"/>
              </a:rPr>
              <a:t>4</a:t>
            </a:r>
            <a:r>
              <a:rPr lang="zh-CN" altLang="en-US" sz="1800" dirty="0" smtClean="0">
                <a:latin typeface="+mn-ea"/>
              </a:rPr>
              <a:t>级。</a:t>
            </a:r>
            <a:endParaRPr lang="en-US" altLang="zh-CN" sz="1800" dirty="0" smtClean="0">
              <a:latin typeface="+mn-ea"/>
            </a:endParaRPr>
          </a:p>
          <a:p>
            <a:pPr>
              <a:lnSpc>
                <a:spcPct val="150000"/>
              </a:lnSpc>
              <a:buFont typeface="Arial" charset="0"/>
              <a:buNone/>
              <a:defRPr/>
            </a:pPr>
            <a:r>
              <a:rPr lang="en-US" altLang="zh-CN" sz="1800" dirty="0" smtClean="0">
                <a:latin typeface="+mn-ea"/>
              </a:rPr>
              <a:t>    ▲</a:t>
            </a:r>
            <a:r>
              <a:rPr lang="zh-CN" altLang="en-US" sz="1800" dirty="0" smtClean="0">
                <a:latin typeface="+mn-ea"/>
              </a:rPr>
              <a:t>目录中若有引言，一般不编号，也可以阿拉伯数字“</a:t>
            </a:r>
            <a:r>
              <a:rPr lang="en-US" altLang="zh-CN" sz="1800" dirty="0" smtClean="0">
                <a:latin typeface="+mn-ea"/>
              </a:rPr>
              <a:t>0”</a:t>
            </a:r>
            <a:r>
              <a:rPr lang="zh-CN" altLang="en-US" sz="1800" dirty="0" smtClean="0">
                <a:latin typeface="+mn-ea"/>
              </a:rPr>
              <a:t>作为编号。引言下面一般不再有二级标题。</a:t>
            </a:r>
            <a:endParaRPr lang="en-US" altLang="zh-CN" sz="1800" dirty="0" smtClean="0">
              <a:latin typeface="+mn-ea"/>
            </a:endParaRPr>
          </a:p>
          <a:p>
            <a:pPr>
              <a:lnSpc>
                <a:spcPct val="150000"/>
              </a:lnSpc>
              <a:buFont typeface="Arial" charset="0"/>
              <a:buNone/>
              <a:defRPr/>
            </a:pPr>
            <a:r>
              <a:rPr lang="en-US" altLang="zh-CN" sz="1800" dirty="0" smtClean="0">
                <a:latin typeface="+mn-ea"/>
              </a:rPr>
              <a:t>    ▲</a:t>
            </a:r>
            <a:r>
              <a:rPr lang="zh-CN" altLang="en-US" sz="1800" dirty="0" smtClean="0">
                <a:latin typeface="+mn-ea"/>
              </a:rPr>
              <a:t>参考文献、附录也要列入目录。承诺书不入目录。</a:t>
            </a:r>
          </a:p>
        </p:txBody>
      </p:sp>
      <p:pic>
        <p:nvPicPr>
          <p:cNvPr id="17414" name="Picture 2"/>
          <p:cNvPicPr>
            <a:picLocks noChangeAspect="1" noChangeArrowheads="1"/>
          </p:cNvPicPr>
          <p:nvPr/>
        </p:nvPicPr>
        <p:blipFill>
          <a:blip r:embed="rId2" cstate="print"/>
          <a:srcRect/>
          <a:stretch>
            <a:fillRect/>
          </a:stretch>
        </p:blipFill>
        <p:spPr bwMode="auto">
          <a:xfrm>
            <a:off x="4643438" y="1500174"/>
            <a:ext cx="4143375" cy="50720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428860" y="857232"/>
            <a:ext cx="4357718" cy="520685"/>
          </a:xfrm>
          <a:prstGeom prst="roundRect">
            <a:avLst>
              <a:gd name="adj" fmla="val 50000"/>
            </a:avLst>
          </a:prstGeom>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前置部分</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图表清单</a:t>
            </a:r>
            <a:endParaRPr lang="zh-CN" altLang="en-US" sz="2400" dirty="0">
              <a:latin typeface="黑体" pitchFamily="49" charset="-122"/>
              <a:ea typeface="黑体" pitchFamily="49" charset="-122"/>
            </a:endParaRPr>
          </a:p>
        </p:txBody>
      </p:sp>
      <p:sp>
        <p:nvSpPr>
          <p:cNvPr id="3" name="内容占位符 2"/>
          <p:cNvSpPr>
            <a:spLocks noGrp="1"/>
          </p:cNvSpPr>
          <p:nvPr>
            <p:ph idx="1"/>
          </p:nvPr>
        </p:nvSpPr>
        <p:spPr>
          <a:xfrm>
            <a:off x="457200" y="1600200"/>
            <a:ext cx="3043238" cy="4686300"/>
          </a:xfrm>
        </p:spPr>
        <p:txBody>
          <a:bodyPr/>
          <a:lstStyle/>
          <a:p>
            <a:pPr>
              <a:lnSpc>
                <a:spcPct val="150000"/>
              </a:lnSpc>
              <a:defRPr/>
            </a:pPr>
            <a:r>
              <a:rPr lang="zh-CN" altLang="en-US" sz="1600" dirty="0" smtClean="0">
                <a:latin typeface="+mn-ea"/>
              </a:rPr>
              <a:t>图表清单</a:t>
            </a:r>
            <a:r>
              <a:rPr lang="en-US" altLang="zh-CN" sz="1600" dirty="0" smtClean="0">
                <a:latin typeface="+mn-ea"/>
              </a:rPr>
              <a:t>:</a:t>
            </a:r>
            <a:r>
              <a:rPr lang="zh-CN" altLang="en-US" sz="1600" dirty="0" smtClean="0">
                <a:latin typeface="+mn-ea"/>
              </a:rPr>
              <a:t>插图和附表</a:t>
            </a:r>
            <a:r>
              <a:rPr lang="zh-CN" altLang="en-US" sz="1600" b="1" dirty="0" smtClean="0">
                <a:solidFill>
                  <a:srgbClr val="C00000"/>
                </a:solidFill>
                <a:latin typeface="+mn-ea"/>
              </a:rPr>
              <a:t>多于</a:t>
            </a:r>
            <a:r>
              <a:rPr lang="en-US" altLang="zh-CN" sz="1600" b="1" dirty="0" smtClean="0">
                <a:solidFill>
                  <a:srgbClr val="C00000"/>
                </a:solidFill>
                <a:latin typeface="+mn-ea"/>
              </a:rPr>
              <a:t>5</a:t>
            </a:r>
            <a:r>
              <a:rPr lang="zh-CN" altLang="en-US" sz="1600" b="1" dirty="0" smtClean="0">
                <a:solidFill>
                  <a:srgbClr val="C00000"/>
                </a:solidFill>
                <a:latin typeface="+mn-ea"/>
              </a:rPr>
              <a:t>个时</a:t>
            </a:r>
            <a:r>
              <a:rPr lang="zh-CN" altLang="en-US" sz="1600" dirty="0" smtClean="0">
                <a:latin typeface="+mn-ea"/>
              </a:rPr>
              <a:t>应编制插图清单和附表清单。清单应列出图表序号、图表标题和页码。</a:t>
            </a:r>
            <a:r>
              <a:rPr lang="zh-CN" altLang="en-US" sz="1600" b="1" dirty="0" smtClean="0">
                <a:solidFill>
                  <a:srgbClr val="C00000"/>
                </a:solidFill>
                <a:latin typeface="+mn-ea"/>
              </a:rPr>
              <a:t>全文编号方式应一致。</a:t>
            </a:r>
          </a:p>
          <a:p>
            <a:pPr>
              <a:lnSpc>
                <a:spcPct val="150000"/>
              </a:lnSpc>
              <a:buFont typeface="Arial" charset="0"/>
              <a:buNone/>
              <a:defRPr/>
            </a:pPr>
            <a:r>
              <a:rPr lang="zh-CN" altLang="en-US" sz="1600" dirty="0" smtClean="0">
                <a:latin typeface="+mn-ea"/>
              </a:rPr>
              <a:t>  ▲图、表等序号用阿拉伯数字按</a:t>
            </a:r>
            <a:r>
              <a:rPr lang="zh-CN" altLang="en-US" sz="1600" b="1" dirty="0" smtClean="0">
                <a:latin typeface="+mn-ea"/>
              </a:rPr>
              <a:t>大流水连续编号</a:t>
            </a:r>
            <a:r>
              <a:rPr lang="zh-CN" altLang="en-US" sz="1600" dirty="0" smtClean="0">
                <a:latin typeface="+mn-ea"/>
              </a:rPr>
              <a:t>。</a:t>
            </a:r>
          </a:p>
          <a:p>
            <a:pPr>
              <a:lnSpc>
                <a:spcPct val="150000"/>
              </a:lnSpc>
              <a:buFont typeface="Arial" charset="0"/>
              <a:buNone/>
              <a:defRPr/>
            </a:pPr>
            <a:r>
              <a:rPr lang="zh-CN" altLang="en-US" sz="1600" dirty="0" smtClean="0">
                <a:latin typeface="+mn-ea"/>
              </a:rPr>
              <a:t>  ▲章节较多（</a:t>
            </a:r>
            <a:r>
              <a:rPr lang="en-US" altLang="zh-CN" sz="1600" dirty="0" smtClean="0">
                <a:latin typeface="+mn-ea"/>
              </a:rPr>
              <a:t>5</a:t>
            </a:r>
            <a:r>
              <a:rPr lang="zh-CN" altLang="en-US" sz="1600" dirty="0" smtClean="0">
                <a:latin typeface="+mn-ea"/>
              </a:rPr>
              <a:t>章以上大中型报告）同时图表较多时也可以分章或篇依序分别连续编号，</a:t>
            </a:r>
            <a:r>
              <a:rPr lang="zh-CN" altLang="en-US" sz="1600" b="1" dirty="0" smtClean="0">
                <a:latin typeface="+mn-ea"/>
              </a:rPr>
              <a:t>如图</a:t>
            </a:r>
            <a:r>
              <a:rPr lang="en-US" altLang="zh-CN" sz="1600" b="1" dirty="0" smtClean="0">
                <a:latin typeface="+mn-ea"/>
              </a:rPr>
              <a:t>2-1</a:t>
            </a:r>
            <a:r>
              <a:rPr lang="zh-CN" altLang="en-US" sz="1600" b="1" dirty="0" smtClean="0">
                <a:latin typeface="+mn-ea"/>
              </a:rPr>
              <a:t>、表</a:t>
            </a:r>
            <a:r>
              <a:rPr lang="en-US" altLang="zh-CN" sz="1600" b="1" dirty="0" smtClean="0">
                <a:latin typeface="+mn-ea"/>
              </a:rPr>
              <a:t>2-1</a:t>
            </a:r>
            <a:r>
              <a:rPr lang="zh-CN" altLang="en-US" sz="1600" b="1" dirty="0" smtClean="0">
                <a:latin typeface="+mn-ea"/>
              </a:rPr>
              <a:t>等</a:t>
            </a:r>
            <a:r>
              <a:rPr lang="zh-CN" altLang="en-US" sz="1600" dirty="0" smtClean="0">
                <a:latin typeface="+mn-ea"/>
              </a:rPr>
              <a:t>。</a:t>
            </a:r>
          </a:p>
        </p:txBody>
      </p:sp>
      <p:pic>
        <p:nvPicPr>
          <p:cNvPr id="16390" name="Picture 2"/>
          <p:cNvPicPr>
            <a:picLocks noChangeAspect="1" noChangeArrowheads="1"/>
          </p:cNvPicPr>
          <p:nvPr/>
        </p:nvPicPr>
        <p:blipFill>
          <a:blip r:embed="rId2" cstate="print"/>
          <a:srcRect/>
          <a:stretch>
            <a:fillRect/>
          </a:stretch>
        </p:blipFill>
        <p:spPr bwMode="auto">
          <a:xfrm>
            <a:off x="3714750" y="1643063"/>
            <a:ext cx="3602038" cy="3960812"/>
          </a:xfrm>
          <a:prstGeom prst="rect">
            <a:avLst/>
          </a:prstGeom>
          <a:noFill/>
          <a:ln w="9525">
            <a:noFill/>
            <a:miter lim="800000"/>
            <a:headEnd/>
            <a:tailEnd/>
          </a:ln>
        </p:spPr>
      </p:pic>
      <p:pic>
        <p:nvPicPr>
          <p:cNvPr id="16391" name="Picture 3"/>
          <p:cNvPicPr>
            <a:picLocks noChangeAspect="1" noChangeArrowheads="1"/>
          </p:cNvPicPr>
          <p:nvPr/>
        </p:nvPicPr>
        <p:blipFill>
          <a:blip r:embed="rId3" cstate="print"/>
          <a:srcRect/>
          <a:stretch>
            <a:fillRect/>
          </a:stretch>
        </p:blipFill>
        <p:spPr bwMode="auto">
          <a:xfrm>
            <a:off x="5786438" y="4143375"/>
            <a:ext cx="3178175" cy="2214563"/>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390"/>
                                        </p:tgtEl>
                                        <p:attrNameLst>
                                          <p:attrName>style.visibility</p:attrName>
                                        </p:attrNameLst>
                                      </p:cBhvr>
                                      <p:to>
                                        <p:strVal val="visible"/>
                                      </p:to>
                                    </p:set>
                                    <p:animEffect transition="in" filter="wipe(down)">
                                      <p:cBhvr>
                                        <p:cTn id="7" dur="500"/>
                                        <p:tgtEl>
                                          <p:spTgt spid="163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391"/>
                                        </p:tgtEl>
                                        <p:attrNameLst>
                                          <p:attrName>style.visibility</p:attrName>
                                        </p:attrNameLst>
                                      </p:cBhvr>
                                      <p:to>
                                        <p:strVal val="visible"/>
                                      </p:to>
                                    </p:set>
                                    <p:animEffect transition="in" filter="wipe(down)">
                                      <p:cBhvr>
                                        <p:cTn id="12"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428860" y="857232"/>
            <a:ext cx="4357718" cy="520685"/>
          </a:xfrm>
          <a:prstGeom prst="roundRect">
            <a:avLst>
              <a:gd name="adj" fmla="val 50000"/>
            </a:avLst>
          </a:prstGeom>
          <a:solidFill>
            <a:schemeClr val="accent4">
              <a:lumMod val="60000"/>
              <a:lumOff val="40000"/>
            </a:schemeClr>
          </a:solidFill>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（二）正文部分</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结构组成</a:t>
            </a:r>
            <a:endParaRPr lang="zh-CN" altLang="en-US" sz="2400" dirty="0">
              <a:latin typeface="黑体" pitchFamily="49" charset="-122"/>
              <a:ea typeface="黑体" pitchFamily="49" charset="-122"/>
            </a:endParaRPr>
          </a:p>
        </p:txBody>
      </p:sp>
      <p:graphicFrame>
        <p:nvGraphicFramePr>
          <p:cNvPr id="5" name="图示 4"/>
          <p:cNvGraphicFramePr/>
          <p:nvPr/>
        </p:nvGraphicFramePr>
        <p:xfrm>
          <a:off x="2643174" y="2143116"/>
          <a:ext cx="3857652" cy="3460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ph type="title"/>
          </p:nvPr>
        </p:nvSpPr>
        <p:spPr>
          <a:xfrm>
            <a:off x="2428860" y="857232"/>
            <a:ext cx="4357718" cy="520685"/>
          </a:xfrm>
          <a:prstGeom prst="roundRect">
            <a:avLst>
              <a:gd name="adj" fmla="val 50000"/>
            </a:avLst>
          </a:prstGeom>
          <a:solidFill>
            <a:schemeClr val="accent4">
              <a:lumMod val="60000"/>
              <a:lumOff val="40000"/>
            </a:schemeClr>
          </a:solidFill>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正文部分</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撰写要点</a:t>
            </a:r>
            <a:endParaRPr lang="zh-CN" altLang="en-US" sz="2400" dirty="0">
              <a:latin typeface="黑体" pitchFamily="49" charset="-122"/>
              <a:ea typeface="黑体" pitchFamily="49" charset="-122"/>
            </a:endParaRPr>
          </a:p>
        </p:txBody>
      </p:sp>
      <p:graphicFrame>
        <p:nvGraphicFramePr>
          <p:cNvPr id="4" name="内容占位符 3"/>
          <p:cNvGraphicFramePr>
            <a:graphicFrameLocks noGrp="1"/>
          </p:cNvGraphicFramePr>
          <p:nvPr>
            <p:ph idx="1"/>
          </p:nvPr>
        </p:nvGraphicFramePr>
        <p:xfrm>
          <a:off x="857223" y="1571612"/>
          <a:ext cx="7715305" cy="50006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7EB64ADD-9BAC-4E7C-B97A-A31ABAEB9BAC}"/>
                                            </p:graphicEl>
                                          </p:spTgt>
                                        </p:tgtEl>
                                        <p:attrNameLst>
                                          <p:attrName>style.visibility</p:attrName>
                                        </p:attrNameLst>
                                      </p:cBhvr>
                                      <p:to>
                                        <p:strVal val="visible"/>
                                      </p:to>
                                    </p:set>
                                    <p:animEffect transition="in" filter="fade">
                                      <p:cBhvr>
                                        <p:cTn id="7" dur="2000"/>
                                        <p:tgtEl>
                                          <p:spTgt spid="4">
                                            <p:graphicEl>
                                              <a:dgm id="{7EB64ADD-9BAC-4E7C-B97A-A31ABAEB9BA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570A118F-19CD-464E-99A1-9FE5D35D5C95}"/>
                                            </p:graphicEl>
                                          </p:spTgt>
                                        </p:tgtEl>
                                        <p:attrNameLst>
                                          <p:attrName>style.visibility</p:attrName>
                                        </p:attrNameLst>
                                      </p:cBhvr>
                                      <p:to>
                                        <p:strVal val="visible"/>
                                      </p:to>
                                    </p:set>
                                    <p:animEffect transition="in" filter="fade">
                                      <p:cBhvr>
                                        <p:cTn id="12" dur="2000"/>
                                        <p:tgtEl>
                                          <p:spTgt spid="4">
                                            <p:graphicEl>
                                              <a:dgm id="{570A118F-19CD-464E-99A1-9FE5D35D5C95}"/>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0FA61963-565F-4715-9E63-EBF7D70E6D30}"/>
                                            </p:graphicEl>
                                          </p:spTgt>
                                        </p:tgtEl>
                                        <p:attrNameLst>
                                          <p:attrName>style.visibility</p:attrName>
                                        </p:attrNameLst>
                                      </p:cBhvr>
                                      <p:to>
                                        <p:strVal val="visible"/>
                                      </p:to>
                                    </p:set>
                                    <p:animEffect transition="in" filter="fade">
                                      <p:cBhvr>
                                        <p:cTn id="17" dur="2000"/>
                                        <p:tgtEl>
                                          <p:spTgt spid="4">
                                            <p:graphicEl>
                                              <a:dgm id="{0FA61963-565F-4715-9E63-EBF7D70E6D3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479A4368-6BCA-48BB-B315-13C1C1F3DDEA}"/>
                                            </p:graphicEl>
                                          </p:spTgt>
                                        </p:tgtEl>
                                        <p:attrNameLst>
                                          <p:attrName>style.visibility</p:attrName>
                                        </p:attrNameLst>
                                      </p:cBhvr>
                                      <p:to>
                                        <p:strVal val="visible"/>
                                      </p:to>
                                    </p:set>
                                    <p:animEffect transition="in" filter="fade">
                                      <p:cBhvr>
                                        <p:cTn id="22" dur="2000"/>
                                        <p:tgtEl>
                                          <p:spTgt spid="4">
                                            <p:graphicEl>
                                              <a:dgm id="{479A4368-6BCA-48BB-B315-13C1C1F3DDEA}"/>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95014A97-71D5-4773-8292-BA17D7259EFD}"/>
                                            </p:graphicEl>
                                          </p:spTgt>
                                        </p:tgtEl>
                                        <p:attrNameLst>
                                          <p:attrName>style.visibility</p:attrName>
                                        </p:attrNameLst>
                                      </p:cBhvr>
                                      <p:to>
                                        <p:strVal val="visible"/>
                                      </p:to>
                                    </p:set>
                                    <p:animEffect transition="in" filter="fade">
                                      <p:cBhvr>
                                        <p:cTn id="27" dur="2000"/>
                                        <p:tgtEl>
                                          <p:spTgt spid="4">
                                            <p:graphicEl>
                                              <a:dgm id="{95014A97-71D5-4773-8292-BA17D7259EFD}"/>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0B1840F6-91BC-4A93-A817-90CCE58410EC}"/>
                                            </p:graphicEl>
                                          </p:spTgt>
                                        </p:tgtEl>
                                        <p:attrNameLst>
                                          <p:attrName>style.visibility</p:attrName>
                                        </p:attrNameLst>
                                      </p:cBhvr>
                                      <p:to>
                                        <p:strVal val="visible"/>
                                      </p:to>
                                    </p:set>
                                    <p:animEffect transition="in" filter="fade">
                                      <p:cBhvr>
                                        <p:cTn id="32" dur="2000"/>
                                        <p:tgtEl>
                                          <p:spTgt spid="4">
                                            <p:graphicEl>
                                              <a:dgm id="{0B1840F6-91BC-4A93-A817-90CCE58410EC}"/>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9AD3E0E2-1E59-4B93-A5CC-C4B001CF7528}"/>
                                            </p:graphicEl>
                                          </p:spTgt>
                                        </p:tgtEl>
                                        <p:attrNameLst>
                                          <p:attrName>style.visibility</p:attrName>
                                        </p:attrNameLst>
                                      </p:cBhvr>
                                      <p:to>
                                        <p:strVal val="visible"/>
                                      </p:to>
                                    </p:set>
                                    <p:animEffect transition="in" filter="fade">
                                      <p:cBhvr>
                                        <p:cTn id="37" dur="2000"/>
                                        <p:tgtEl>
                                          <p:spTgt spid="4">
                                            <p:graphicEl>
                                              <a:dgm id="{9AD3E0E2-1E59-4B93-A5CC-C4B001CF7528}"/>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graphicEl>
                                              <a:dgm id="{378BA7AA-D2F3-430D-97CF-C12E941D4CEE}"/>
                                            </p:graphicEl>
                                          </p:spTgt>
                                        </p:tgtEl>
                                        <p:attrNameLst>
                                          <p:attrName>style.visibility</p:attrName>
                                        </p:attrNameLst>
                                      </p:cBhvr>
                                      <p:to>
                                        <p:strVal val="visible"/>
                                      </p:to>
                                    </p:set>
                                    <p:animEffect transition="in" filter="fade">
                                      <p:cBhvr>
                                        <p:cTn id="42" dur="2000"/>
                                        <p:tgtEl>
                                          <p:spTgt spid="4">
                                            <p:graphicEl>
                                              <a:dgm id="{378BA7AA-D2F3-430D-97CF-C12E941D4CEE}"/>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graphicEl>
                                              <a:dgm id="{845827C1-DD6A-4761-B364-C4D4811EC64B}"/>
                                            </p:graphicEl>
                                          </p:spTgt>
                                        </p:tgtEl>
                                        <p:attrNameLst>
                                          <p:attrName>style.visibility</p:attrName>
                                        </p:attrNameLst>
                                      </p:cBhvr>
                                      <p:to>
                                        <p:strVal val="visible"/>
                                      </p:to>
                                    </p:set>
                                    <p:animEffect transition="in" filter="fade">
                                      <p:cBhvr>
                                        <p:cTn id="47" dur="2000"/>
                                        <p:tgtEl>
                                          <p:spTgt spid="4">
                                            <p:graphicEl>
                                              <a:dgm id="{845827C1-DD6A-4761-B364-C4D4811EC64B}"/>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dgm id="{32C49971-F64A-4B89-8282-3A7DD23E4852}"/>
                                            </p:graphicEl>
                                          </p:spTgt>
                                        </p:tgtEl>
                                        <p:attrNameLst>
                                          <p:attrName>style.visibility</p:attrName>
                                        </p:attrNameLst>
                                      </p:cBhvr>
                                      <p:to>
                                        <p:strVal val="visible"/>
                                      </p:to>
                                    </p:set>
                                    <p:animEffect transition="in" filter="fade">
                                      <p:cBhvr>
                                        <p:cTn id="52" dur="2000"/>
                                        <p:tgtEl>
                                          <p:spTgt spid="4">
                                            <p:graphicEl>
                                              <a:dgm id="{32C49971-F64A-4B89-8282-3A7DD23E485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428860" y="857232"/>
            <a:ext cx="4357718" cy="520685"/>
          </a:xfrm>
          <a:prstGeom prst="roundRect">
            <a:avLst>
              <a:gd name="adj" fmla="val 50000"/>
            </a:avLst>
          </a:prstGeom>
          <a:solidFill>
            <a:schemeClr val="accent4">
              <a:lumMod val="60000"/>
              <a:lumOff val="40000"/>
            </a:schemeClr>
          </a:solidFill>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正文部分</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引言</a:t>
            </a:r>
            <a:endParaRPr lang="zh-CN" altLang="en-US" sz="2400" dirty="0">
              <a:latin typeface="黑体" pitchFamily="49" charset="-122"/>
              <a:ea typeface="黑体" pitchFamily="49" charset="-122"/>
            </a:endParaRPr>
          </a:p>
        </p:txBody>
      </p:sp>
      <p:sp>
        <p:nvSpPr>
          <p:cNvPr id="7" name="圆角矩形 6"/>
          <p:cNvSpPr/>
          <p:nvPr/>
        </p:nvSpPr>
        <p:spPr>
          <a:xfrm>
            <a:off x="1214414" y="2000240"/>
            <a:ext cx="6572296" cy="4000528"/>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nSpc>
                <a:spcPct val="150000"/>
              </a:lnSpc>
              <a:defRPr/>
            </a:pPr>
            <a:r>
              <a:rPr lang="zh-CN" altLang="en-US" sz="2000" dirty="0">
                <a:latin typeface="宋体"/>
              </a:rPr>
              <a:t>▲</a:t>
            </a:r>
            <a:r>
              <a:rPr lang="zh-CN" altLang="en-US" sz="2000" b="1" dirty="0"/>
              <a:t>引言部分主要介绍研究背景、现状、范围、目标、意义</a:t>
            </a:r>
            <a:r>
              <a:rPr lang="zh-CN" altLang="en-US" sz="2000" b="1" dirty="0" smtClean="0"/>
              <a:t>，相关领域的前人工作情况、理论基础和分析、研究设想、研究</a:t>
            </a:r>
            <a:r>
              <a:rPr lang="zh-CN" altLang="en-US" sz="2000" b="1" dirty="0"/>
              <a:t>思路和</a:t>
            </a:r>
            <a:r>
              <a:rPr lang="zh-CN" altLang="en-US" sz="2000" b="1" dirty="0" smtClean="0"/>
              <a:t>方法、实验设计、预期结果等，可以是一段话，也可以分小节论述。</a:t>
            </a:r>
            <a:endParaRPr lang="zh-CN" altLang="en-US" sz="2000" b="1" dirty="0"/>
          </a:p>
          <a:p>
            <a:pPr>
              <a:lnSpc>
                <a:spcPct val="150000"/>
              </a:lnSpc>
              <a:defRPr/>
            </a:pPr>
            <a:r>
              <a:rPr lang="zh-CN" altLang="en-US" sz="2000" b="1" dirty="0">
                <a:latin typeface="宋体"/>
              </a:rPr>
              <a:t>▲</a:t>
            </a:r>
            <a:r>
              <a:rPr lang="zh-CN" altLang="en-US" sz="2000" b="1" dirty="0"/>
              <a:t>可以“引言”为标题或另立更贴切的标题。</a:t>
            </a:r>
          </a:p>
          <a:p>
            <a:pPr>
              <a:lnSpc>
                <a:spcPct val="150000"/>
              </a:lnSpc>
              <a:defRPr/>
            </a:pPr>
            <a:r>
              <a:rPr lang="zh-CN" altLang="en-US" sz="2000" b="1" dirty="0">
                <a:latin typeface="宋体"/>
              </a:rPr>
              <a:t>▲</a:t>
            </a:r>
            <a:r>
              <a:rPr lang="zh-CN" altLang="en-US" sz="2000" b="1" dirty="0"/>
              <a:t>国内外现状、研究内容、研究目标、技术指标、研究思路、技术路线、技术方案等内容也可以作为研究概述</a:t>
            </a:r>
            <a:r>
              <a:rPr lang="zh-CN" altLang="en-US" sz="2000" b="1" dirty="0" smtClean="0"/>
              <a:t>、研究总论、技术路线等</a:t>
            </a:r>
            <a:r>
              <a:rPr lang="zh-CN" altLang="en-US" sz="2000" b="1" dirty="0"/>
              <a:t>单独</a:t>
            </a:r>
            <a:r>
              <a:rPr lang="zh-CN" altLang="en-US" sz="2000" b="1" dirty="0" smtClean="0"/>
              <a:t>成章进行论述</a:t>
            </a:r>
            <a:r>
              <a:rPr lang="zh-CN" altLang="en-US" sz="2000" b="1" dirty="0"/>
              <a: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428860" y="857232"/>
            <a:ext cx="4357718" cy="520685"/>
          </a:xfrm>
          <a:prstGeom prst="roundRect">
            <a:avLst>
              <a:gd name="adj" fmla="val 50000"/>
            </a:avLst>
          </a:prstGeom>
          <a:solidFill>
            <a:schemeClr val="accent4">
              <a:lumMod val="60000"/>
              <a:lumOff val="40000"/>
            </a:schemeClr>
          </a:solidFill>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正文部分</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主体</a:t>
            </a:r>
            <a:endParaRPr lang="zh-CN" altLang="en-US" sz="2400" dirty="0">
              <a:latin typeface="黑体" pitchFamily="49" charset="-122"/>
              <a:ea typeface="黑体" pitchFamily="49" charset="-122"/>
            </a:endParaRPr>
          </a:p>
        </p:txBody>
      </p:sp>
      <p:sp>
        <p:nvSpPr>
          <p:cNvPr id="5" name="圆角矩形 4"/>
          <p:cNvSpPr/>
          <p:nvPr/>
        </p:nvSpPr>
        <p:spPr>
          <a:xfrm>
            <a:off x="571472" y="1785926"/>
            <a:ext cx="8001056" cy="4500594"/>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nSpc>
                <a:spcPct val="150000"/>
              </a:lnSpc>
              <a:defRPr/>
            </a:pPr>
            <a:r>
              <a:rPr lang="zh-CN" altLang="en-US" sz="2000" dirty="0">
                <a:latin typeface="宋体"/>
              </a:rPr>
              <a:t>  ▲</a:t>
            </a:r>
            <a:r>
              <a:rPr lang="zh-CN" altLang="en-US" sz="2000" b="1" dirty="0"/>
              <a:t>主体部分应针对课题任务书中规定的各项研究内容，自拟标题，按照</a:t>
            </a:r>
            <a:r>
              <a:rPr lang="zh-CN" altLang="en-US" sz="2000" b="1" dirty="0">
                <a:solidFill>
                  <a:srgbClr val="FF0000"/>
                </a:solidFill>
              </a:rPr>
              <a:t>研究流程或技术点</a:t>
            </a:r>
            <a:r>
              <a:rPr lang="zh-CN" altLang="en-US" sz="2000" b="1" dirty="0"/>
              <a:t>，分章节论述。</a:t>
            </a:r>
          </a:p>
          <a:p>
            <a:pPr>
              <a:lnSpc>
                <a:spcPct val="150000"/>
              </a:lnSpc>
              <a:defRPr/>
            </a:pPr>
            <a:r>
              <a:rPr lang="zh-CN" altLang="en-US" sz="2000" b="1" dirty="0">
                <a:latin typeface="宋体"/>
              </a:rPr>
              <a:t>  ▲</a:t>
            </a:r>
            <a:r>
              <a:rPr lang="zh-CN" altLang="en-US" sz="2000" b="1" dirty="0"/>
              <a:t>应完整描述研究工作的基本理论、研究假设、研究方法、试验</a:t>
            </a:r>
            <a:r>
              <a:rPr lang="en-US" altLang="zh-CN" sz="2000" b="1" dirty="0"/>
              <a:t>/</a:t>
            </a:r>
            <a:r>
              <a:rPr lang="zh-CN" altLang="en-US" sz="2000" b="1" dirty="0"/>
              <a:t>实验方法、研究过程等，应对使用到的关键装置、仪表仪器、原材料等进行描述和说明。</a:t>
            </a:r>
          </a:p>
          <a:p>
            <a:pPr>
              <a:lnSpc>
                <a:spcPct val="150000"/>
              </a:lnSpc>
              <a:defRPr/>
            </a:pPr>
            <a:r>
              <a:rPr lang="zh-CN" altLang="en-US" sz="2000" b="1" dirty="0">
                <a:latin typeface="宋体"/>
              </a:rPr>
              <a:t>  ▲</a:t>
            </a:r>
            <a:r>
              <a:rPr lang="zh-CN" altLang="en-US" sz="2000" b="1" dirty="0"/>
              <a:t>应提供必要的图、表、实验及观察数据等信息。本领域的专业读者依据这些描述应能重复调查研究过程、评议研究结果</a:t>
            </a:r>
            <a:r>
              <a:rPr lang="zh-CN" altLang="en-US" sz="2000" b="1" dirty="0" smtClean="0"/>
              <a:t>。</a:t>
            </a:r>
            <a:endParaRPr lang="en-US" altLang="zh-CN" sz="2000" b="1" dirty="0" smtClean="0"/>
          </a:p>
          <a:p>
            <a:pPr>
              <a:lnSpc>
                <a:spcPct val="150000"/>
              </a:lnSpc>
              <a:defRPr/>
            </a:pPr>
            <a:r>
              <a:rPr lang="zh-CN" altLang="en-US" sz="2000" dirty="0" smtClean="0">
                <a:latin typeface="宋体"/>
              </a:rPr>
              <a:t>  ▲</a:t>
            </a:r>
            <a:r>
              <a:rPr lang="zh-CN" altLang="en-US" sz="2000" b="1" dirty="0" smtClean="0"/>
              <a:t>主体部分一般不宜以</a:t>
            </a:r>
            <a:r>
              <a:rPr lang="zh-CN" altLang="en-US" sz="2000" b="1" dirty="0" smtClean="0">
                <a:solidFill>
                  <a:srgbClr val="FF0000"/>
                </a:solidFill>
              </a:rPr>
              <a:t>“课题研究目标、任务、考核指标”、“课题实施完成情况”等作为标题</a:t>
            </a:r>
            <a:r>
              <a:rPr lang="zh-CN" altLang="en-US" sz="2000" b="1" dirty="0" smtClean="0"/>
              <a:t>。</a:t>
            </a:r>
            <a:endParaRPr lang="zh-CN" altLang="en-US" sz="20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428860" y="857232"/>
            <a:ext cx="4357718" cy="520685"/>
          </a:xfrm>
          <a:prstGeom prst="roundRect">
            <a:avLst>
              <a:gd name="adj" fmla="val 50000"/>
            </a:avLst>
          </a:prstGeom>
          <a:solidFill>
            <a:schemeClr val="accent4">
              <a:lumMod val="60000"/>
              <a:lumOff val="40000"/>
            </a:schemeClr>
          </a:solidFill>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正文部分</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结论</a:t>
            </a:r>
            <a:endParaRPr lang="zh-CN" altLang="en-US" sz="2400" dirty="0">
              <a:latin typeface="黑体" pitchFamily="49" charset="-122"/>
              <a:ea typeface="黑体" pitchFamily="49" charset="-122"/>
            </a:endParaRPr>
          </a:p>
        </p:txBody>
      </p:sp>
      <p:sp>
        <p:nvSpPr>
          <p:cNvPr id="5" name="圆角矩形 4"/>
          <p:cNvSpPr/>
          <p:nvPr/>
        </p:nvSpPr>
        <p:spPr>
          <a:xfrm>
            <a:off x="1071538" y="1928802"/>
            <a:ext cx="7072362" cy="4143404"/>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nSpc>
                <a:spcPct val="150000"/>
              </a:lnSpc>
              <a:defRPr/>
            </a:pPr>
            <a:r>
              <a:rPr lang="zh-CN" altLang="en-US" sz="2000" dirty="0">
                <a:latin typeface="宋体"/>
              </a:rPr>
              <a:t>  </a:t>
            </a:r>
            <a:r>
              <a:rPr lang="zh-CN" altLang="en-US" sz="2200" dirty="0">
                <a:latin typeface="宋体"/>
              </a:rPr>
              <a:t>▲</a:t>
            </a:r>
            <a:r>
              <a:rPr lang="zh-CN" altLang="en-US" sz="2200" b="1" dirty="0"/>
              <a:t>结论部分主要归纳阐述有关研究成果、研究发现、创新点，以及问题、经验和建议等内容，可以评价研究成果的作用、影响，应用前景等。</a:t>
            </a:r>
          </a:p>
          <a:p>
            <a:pPr>
              <a:lnSpc>
                <a:spcPct val="150000"/>
              </a:lnSpc>
              <a:defRPr/>
            </a:pPr>
            <a:r>
              <a:rPr lang="zh-CN" altLang="en-US" sz="2200" b="1" dirty="0">
                <a:latin typeface="宋体"/>
              </a:rPr>
              <a:t>  ▲</a:t>
            </a:r>
            <a:r>
              <a:rPr lang="zh-CN" altLang="en-US" sz="2200" b="1" dirty="0"/>
              <a:t>可以</a:t>
            </a:r>
            <a:r>
              <a:rPr lang="zh-CN" altLang="en-US" sz="2200" b="1" dirty="0">
                <a:solidFill>
                  <a:srgbClr val="FF0000"/>
                </a:solidFill>
              </a:rPr>
              <a:t>“结论”或者“结论与建议”</a:t>
            </a:r>
            <a:r>
              <a:rPr lang="zh-CN" altLang="en-US" sz="2200" b="1" dirty="0"/>
              <a:t>作为章标题</a:t>
            </a:r>
            <a:r>
              <a:rPr lang="zh-CN" altLang="en-US" sz="2200" b="1" dirty="0" smtClean="0"/>
              <a:t>。</a:t>
            </a:r>
            <a:endParaRPr lang="en-US" altLang="zh-CN" sz="2200" b="1" dirty="0" smtClean="0"/>
          </a:p>
          <a:p>
            <a:pPr>
              <a:lnSpc>
                <a:spcPct val="150000"/>
              </a:lnSpc>
              <a:defRPr/>
            </a:pPr>
            <a:r>
              <a:rPr lang="en-US" altLang="zh-CN" sz="2200" b="1" dirty="0" smtClean="0"/>
              <a:t>     </a:t>
            </a:r>
            <a:r>
              <a:rPr lang="zh-CN" altLang="en-US" sz="2200" b="1" dirty="0" smtClean="0">
                <a:latin typeface="宋体"/>
              </a:rPr>
              <a:t>▲如果不能得出结论，应进行必要的讨论。还可以对下一步的工作设想、未来的研究活动、存在的问题及解决办法等提出一系列的行动建议。</a:t>
            </a:r>
            <a:endParaRPr lang="zh-CN" altLang="en-US" sz="2200" b="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1071563" y="1071563"/>
            <a:ext cx="7143750" cy="499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终止 4"/>
          <p:cNvSpPr/>
          <p:nvPr/>
        </p:nvSpPr>
        <p:spPr>
          <a:xfrm>
            <a:off x="1500166" y="2285992"/>
            <a:ext cx="6286544" cy="1143008"/>
          </a:xfrm>
          <a:prstGeom prst="flowChartTerminator">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3600" dirty="0">
                <a:solidFill>
                  <a:schemeClr val="tx1"/>
                </a:solidFill>
                <a:latin typeface="黑体" pitchFamily="49" charset="-122"/>
                <a:ea typeface="黑体" pitchFamily="49" charset="-122"/>
              </a:rPr>
              <a:t>第一部分 科技报告撰写</a:t>
            </a:r>
          </a:p>
        </p:txBody>
      </p:sp>
      <p:sp>
        <p:nvSpPr>
          <p:cNvPr id="8" name="KSO_Shape"/>
          <p:cNvSpPr/>
          <p:nvPr/>
        </p:nvSpPr>
        <p:spPr>
          <a:xfrm>
            <a:off x="1928794" y="3500438"/>
            <a:ext cx="5429288" cy="214314"/>
          </a:xfrm>
          <a:custGeom>
            <a:avLst/>
            <a:gdLst>
              <a:gd name="connsiteX0" fmla="*/ 570386 w 4623874"/>
              <a:gd name="connsiteY0" fmla="*/ 36000 h 810086"/>
              <a:gd name="connsiteX1" fmla="*/ 631507 w 4623874"/>
              <a:gd name="connsiteY1" fmla="*/ 69175 h 810086"/>
              <a:gd name="connsiteX2" fmla="*/ 810086 w 4623874"/>
              <a:gd name="connsiteY2" fmla="*/ 405043 h 810086"/>
              <a:gd name="connsiteX3" fmla="*/ 631507 w 4623874"/>
              <a:gd name="connsiteY3" fmla="*/ 740911 h 810086"/>
              <a:gd name="connsiteX4" fmla="*/ 570386 w 4623874"/>
              <a:gd name="connsiteY4" fmla="*/ 774086 h 810086"/>
              <a:gd name="connsiteX5" fmla="*/ 4053488 w 4623874"/>
              <a:gd name="connsiteY5" fmla="*/ 774086 h 810086"/>
              <a:gd name="connsiteX6" fmla="*/ 3992368 w 4623874"/>
              <a:gd name="connsiteY6" fmla="*/ 740911 h 810086"/>
              <a:gd name="connsiteX7" fmla="*/ 3813788 w 4623874"/>
              <a:gd name="connsiteY7" fmla="*/ 405043 h 810086"/>
              <a:gd name="connsiteX8" fmla="*/ 3992368 w 4623874"/>
              <a:gd name="connsiteY8" fmla="*/ 69175 h 810086"/>
              <a:gd name="connsiteX9" fmla="*/ 4053488 w 4623874"/>
              <a:gd name="connsiteY9" fmla="*/ 36000 h 810086"/>
              <a:gd name="connsiteX10" fmla="*/ 405043 w 4623874"/>
              <a:gd name="connsiteY10" fmla="*/ 0 h 810086"/>
              <a:gd name="connsiteX11" fmla="*/ 419854 w 4623874"/>
              <a:gd name="connsiteY11" fmla="*/ 1493 h 810086"/>
              <a:gd name="connsiteX12" fmla="*/ 419854 w 4623874"/>
              <a:gd name="connsiteY12" fmla="*/ 0 h 810086"/>
              <a:gd name="connsiteX13" fmla="*/ 4204020 w 4623874"/>
              <a:gd name="connsiteY13" fmla="*/ 0 h 810086"/>
              <a:gd name="connsiteX14" fmla="*/ 4204020 w 4623874"/>
              <a:gd name="connsiteY14" fmla="*/ 1493 h 810086"/>
              <a:gd name="connsiteX15" fmla="*/ 4218831 w 4623874"/>
              <a:gd name="connsiteY15" fmla="*/ 0 h 810086"/>
              <a:gd name="connsiteX16" fmla="*/ 4623874 w 4623874"/>
              <a:gd name="connsiteY16" fmla="*/ 405043 h 810086"/>
              <a:gd name="connsiteX17" fmla="*/ 4218831 w 4623874"/>
              <a:gd name="connsiteY17" fmla="*/ 810086 h 810086"/>
              <a:gd name="connsiteX18" fmla="*/ 4204020 w 4623874"/>
              <a:gd name="connsiteY18" fmla="*/ 808593 h 810086"/>
              <a:gd name="connsiteX19" fmla="*/ 4204020 w 4623874"/>
              <a:gd name="connsiteY19" fmla="*/ 810086 h 810086"/>
              <a:gd name="connsiteX20" fmla="*/ 419854 w 4623874"/>
              <a:gd name="connsiteY20" fmla="*/ 810086 h 810086"/>
              <a:gd name="connsiteX21" fmla="*/ 419854 w 4623874"/>
              <a:gd name="connsiteY21" fmla="*/ 808593 h 810086"/>
              <a:gd name="connsiteX22" fmla="*/ 405043 w 4623874"/>
              <a:gd name="connsiteY22" fmla="*/ 810086 h 810086"/>
              <a:gd name="connsiteX23" fmla="*/ 0 w 4623874"/>
              <a:gd name="connsiteY23" fmla="*/ 405043 h 810086"/>
              <a:gd name="connsiteX24" fmla="*/ 405043 w 4623874"/>
              <a:gd name="connsiteY24" fmla="*/ 0 h 8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23874" h="810086">
                <a:moveTo>
                  <a:pt x="570386" y="36000"/>
                </a:moveTo>
                <a:lnTo>
                  <a:pt x="631507" y="69175"/>
                </a:lnTo>
                <a:cubicBezTo>
                  <a:pt x="739249" y="141964"/>
                  <a:pt x="810086" y="265231"/>
                  <a:pt x="810086" y="405043"/>
                </a:cubicBezTo>
                <a:cubicBezTo>
                  <a:pt x="810086" y="544855"/>
                  <a:pt x="739249" y="668122"/>
                  <a:pt x="631507" y="740911"/>
                </a:cubicBezTo>
                <a:lnTo>
                  <a:pt x="570386" y="774086"/>
                </a:lnTo>
                <a:lnTo>
                  <a:pt x="4053488" y="774086"/>
                </a:lnTo>
                <a:lnTo>
                  <a:pt x="3992368" y="740911"/>
                </a:lnTo>
                <a:cubicBezTo>
                  <a:pt x="3884626" y="668122"/>
                  <a:pt x="3813788" y="544855"/>
                  <a:pt x="3813788" y="405043"/>
                </a:cubicBezTo>
                <a:cubicBezTo>
                  <a:pt x="3813788" y="265231"/>
                  <a:pt x="3884626" y="141964"/>
                  <a:pt x="3992368" y="69175"/>
                </a:cubicBezTo>
                <a:lnTo>
                  <a:pt x="4053488" y="36000"/>
                </a:lnTo>
                <a:close/>
                <a:moveTo>
                  <a:pt x="405043" y="0"/>
                </a:moveTo>
                <a:lnTo>
                  <a:pt x="419854" y="1493"/>
                </a:lnTo>
                <a:lnTo>
                  <a:pt x="419854" y="0"/>
                </a:lnTo>
                <a:lnTo>
                  <a:pt x="4204020" y="0"/>
                </a:lnTo>
                <a:lnTo>
                  <a:pt x="4204020" y="1493"/>
                </a:lnTo>
                <a:lnTo>
                  <a:pt x="4218831" y="0"/>
                </a:lnTo>
                <a:cubicBezTo>
                  <a:pt x="4442530" y="0"/>
                  <a:pt x="4623874" y="181344"/>
                  <a:pt x="4623874" y="405043"/>
                </a:cubicBezTo>
                <a:cubicBezTo>
                  <a:pt x="4623874" y="628742"/>
                  <a:pt x="4442530" y="810086"/>
                  <a:pt x="4218831" y="810086"/>
                </a:cubicBezTo>
                <a:lnTo>
                  <a:pt x="4204020" y="808593"/>
                </a:lnTo>
                <a:lnTo>
                  <a:pt x="4204020" y="810086"/>
                </a:lnTo>
                <a:lnTo>
                  <a:pt x="419854" y="810086"/>
                </a:lnTo>
                <a:lnTo>
                  <a:pt x="419854" y="808593"/>
                </a:lnTo>
                <a:lnTo>
                  <a:pt x="405043" y="810086"/>
                </a:lnTo>
                <a:cubicBezTo>
                  <a:pt x="181344" y="810086"/>
                  <a:pt x="0" y="628742"/>
                  <a:pt x="0" y="405043"/>
                </a:cubicBezTo>
                <a:cubicBezTo>
                  <a:pt x="0" y="181344"/>
                  <a:pt x="181344" y="0"/>
                  <a:pt x="405043" y="0"/>
                </a:cubicBezTo>
                <a:close/>
              </a:path>
            </a:pathLst>
          </a:custGeom>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428860" y="857232"/>
            <a:ext cx="4357718" cy="520685"/>
          </a:xfrm>
          <a:prstGeom prst="roundRect">
            <a:avLst>
              <a:gd name="adj" fmla="val 50000"/>
            </a:avLst>
          </a:prstGeom>
          <a:solidFill>
            <a:schemeClr val="accent4">
              <a:lumMod val="60000"/>
              <a:lumOff val="40000"/>
            </a:schemeClr>
          </a:solidFill>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正文部分</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参考文献</a:t>
            </a:r>
            <a:endParaRPr lang="zh-CN" altLang="en-US" sz="2400" dirty="0">
              <a:latin typeface="黑体" pitchFamily="49" charset="-122"/>
              <a:ea typeface="黑体" pitchFamily="49" charset="-122"/>
            </a:endParaRPr>
          </a:p>
        </p:txBody>
      </p:sp>
      <p:sp>
        <p:nvSpPr>
          <p:cNvPr id="5" name="圆角矩形 4"/>
          <p:cNvSpPr/>
          <p:nvPr/>
        </p:nvSpPr>
        <p:spPr>
          <a:xfrm>
            <a:off x="928662" y="1785926"/>
            <a:ext cx="3143272" cy="4572032"/>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nSpc>
                <a:spcPct val="150000"/>
              </a:lnSpc>
              <a:defRPr/>
            </a:pPr>
            <a:r>
              <a:rPr lang="zh-CN" altLang="en-US" sz="2000" dirty="0">
                <a:latin typeface="宋体"/>
              </a:rPr>
              <a:t>  </a:t>
            </a:r>
            <a:r>
              <a:rPr lang="zh-CN" altLang="en-US" sz="1900" dirty="0">
                <a:latin typeface="宋体"/>
              </a:rPr>
              <a:t>▲</a:t>
            </a:r>
            <a:r>
              <a:rPr lang="zh-CN" altLang="en-US" sz="1900" b="1" dirty="0"/>
              <a:t>科技报告中所有被引用的文献要列 入参考文献中。</a:t>
            </a:r>
          </a:p>
          <a:p>
            <a:pPr>
              <a:lnSpc>
                <a:spcPct val="150000"/>
              </a:lnSpc>
              <a:defRPr/>
            </a:pPr>
            <a:r>
              <a:rPr lang="zh-CN" altLang="en-US" sz="1900" b="1" dirty="0">
                <a:latin typeface="宋体"/>
              </a:rPr>
              <a:t>  ▲</a:t>
            </a:r>
            <a:r>
              <a:rPr lang="zh-CN" altLang="en-US" sz="1900" b="1" dirty="0"/>
              <a:t>参考文献的著录遵照</a:t>
            </a:r>
            <a:r>
              <a:rPr lang="en-US" altLang="zh-CN" sz="1900" b="1" dirty="0"/>
              <a:t>GB/T 7714《</a:t>
            </a:r>
            <a:r>
              <a:rPr lang="zh-CN" altLang="en-US" sz="1900" b="1" dirty="0">
                <a:solidFill>
                  <a:srgbClr val="FF0000"/>
                </a:solidFill>
              </a:rPr>
              <a:t>文后参考文献著录规则</a:t>
            </a:r>
            <a:r>
              <a:rPr lang="en-US" altLang="zh-CN" sz="1900" b="1" dirty="0"/>
              <a:t>》</a:t>
            </a:r>
            <a:r>
              <a:rPr lang="zh-CN" altLang="en-US" sz="1900" b="1" dirty="0"/>
              <a:t>的规定执行。</a:t>
            </a:r>
          </a:p>
          <a:p>
            <a:pPr>
              <a:lnSpc>
                <a:spcPct val="150000"/>
              </a:lnSpc>
              <a:defRPr/>
            </a:pPr>
            <a:r>
              <a:rPr lang="zh-CN" altLang="en-US" sz="1900" b="1" dirty="0">
                <a:latin typeface="宋体"/>
              </a:rPr>
              <a:t>  ▲</a:t>
            </a:r>
            <a:r>
              <a:rPr lang="zh-CN" altLang="en-US" sz="1900" b="1" dirty="0"/>
              <a:t>参考文献置于报告正文部分的后面，宜另起页。</a:t>
            </a:r>
          </a:p>
        </p:txBody>
      </p:sp>
      <p:pic>
        <p:nvPicPr>
          <p:cNvPr id="25608" name="Picture 2"/>
          <p:cNvPicPr>
            <a:picLocks noChangeAspect="1" noChangeArrowheads="1"/>
          </p:cNvPicPr>
          <p:nvPr/>
        </p:nvPicPr>
        <p:blipFill>
          <a:blip r:embed="rId2" cstate="print"/>
          <a:srcRect/>
          <a:stretch>
            <a:fillRect/>
          </a:stretch>
        </p:blipFill>
        <p:spPr bwMode="auto">
          <a:xfrm>
            <a:off x="4857750" y="1714500"/>
            <a:ext cx="3346450" cy="47958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714612" y="857232"/>
            <a:ext cx="4357718" cy="520685"/>
          </a:xfrm>
          <a:prstGeom prst="roundRect">
            <a:avLst>
              <a:gd name="adj" fmla="val 50000"/>
            </a:avLst>
          </a:prstGeom>
          <a:solidFill>
            <a:schemeClr val="accent5">
              <a:lumMod val="75000"/>
            </a:schemeClr>
          </a:solidFill>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（三）结尾部分</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附录</a:t>
            </a:r>
            <a:endParaRPr lang="zh-CN" altLang="en-US" sz="2400" dirty="0">
              <a:latin typeface="黑体" pitchFamily="49" charset="-122"/>
              <a:ea typeface="黑体" pitchFamily="49" charset="-122"/>
            </a:endParaRPr>
          </a:p>
        </p:txBody>
      </p:sp>
      <p:sp>
        <p:nvSpPr>
          <p:cNvPr id="14" name="圆角矩形 13"/>
          <p:cNvSpPr/>
          <p:nvPr/>
        </p:nvSpPr>
        <p:spPr>
          <a:xfrm>
            <a:off x="214282" y="1428736"/>
            <a:ext cx="4786346" cy="5072098"/>
          </a:xfrm>
          <a:prstGeom prst="roundRect">
            <a:avLst/>
          </a:prstGeom>
          <a:solidFill>
            <a:schemeClr val="accent5">
              <a:lumMod val="20000"/>
              <a:lumOff val="80000"/>
            </a:schemeClr>
          </a:solidFill>
        </p:spPr>
        <p:style>
          <a:lnRef idx="1">
            <a:schemeClr val="accent4"/>
          </a:lnRef>
          <a:fillRef idx="2">
            <a:schemeClr val="accent4"/>
          </a:fillRef>
          <a:effectRef idx="1">
            <a:schemeClr val="accent4"/>
          </a:effectRef>
          <a:fontRef idx="minor">
            <a:schemeClr val="dk1"/>
          </a:fontRef>
        </p:style>
        <p:txBody>
          <a:bodyPr anchor="ctr"/>
          <a:lstStyle/>
          <a:p>
            <a:pPr>
              <a:lnSpc>
                <a:spcPct val="150000"/>
              </a:lnSpc>
              <a:defRPr/>
            </a:pPr>
            <a:r>
              <a:rPr lang="zh-CN" altLang="en-US" sz="1200" dirty="0">
                <a:latin typeface="宋体"/>
              </a:rPr>
              <a:t>  ▲</a:t>
            </a:r>
            <a:r>
              <a:rPr lang="zh-CN" altLang="en-US" sz="1200" dirty="0"/>
              <a:t> </a:t>
            </a:r>
            <a:r>
              <a:rPr lang="zh-CN" altLang="en-US" sz="1600" b="1" dirty="0" smtClean="0">
                <a:solidFill>
                  <a:srgbClr val="FF0000"/>
                </a:solidFill>
              </a:rPr>
              <a:t>内容：</a:t>
            </a:r>
            <a:r>
              <a:rPr lang="zh-CN" altLang="en-US" sz="1600" b="1" dirty="0" smtClean="0"/>
              <a:t>附录</a:t>
            </a:r>
            <a:r>
              <a:rPr lang="zh-CN" altLang="en-US" sz="1600" b="1" dirty="0"/>
              <a:t>是正文的辅助材料和补充内容，由于篇幅过大等原因不便置于正文中；或对一般读者并非必要但对本专业同行具有参考价值的材料。</a:t>
            </a:r>
          </a:p>
          <a:p>
            <a:pPr>
              <a:lnSpc>
                <a:spcPct val="150000"/>
              </a:lnSpc>
              <a:defRPr/>
            </a:pPr>
            <a:r>
              <a:rPr lang="zh-CN" altLang="en-US" sz="1600" b="1" dirty="0"/>
              <a:t>   </a:t>
            </a:r>
            <a:r>
              <a:rPr lang="zh-CN" altLang="en-US" sz="1600" b="1" dirty="0" smtClean="0">
                <a:latin typeface="宋体"/>
              </a:rPr>
              <a:t>▲</a:t>
            </a:r>
            <a:r>
              <a:rPr lang="zh-CN" altLang="en-US" sz="1600" b="1" dirty="0" smtClean="0">
                <a:solidFill>
                  <a:srgbClr val="FF0000"/>
                </a:solidFill>
                <a:latin typeface="宋体"/>
              </a:rPr>
              <a:t>编号：</a:t>
            </a:r>
            <a:r>
              <a:rPr lang="zh-CN" altLang="en-US" sz="1600" b="1" dirty="0" smtClean="0"/>
              <a:t>附录</a:t>
            </a:r>
            <a:r>
              <a:rPr lang="zh-CN" altLang="en-US" sz="1600" b="1" dirty="0"/>
              <a:t>宜用大写拉丁字母依序连续编号，编号置于“附录”两字之后。如：附录 </a:t>
            </a:r>
            <a:r>
              <a:rPr lang="en-US" altLang="zh-CN" sz="1600" b="1" dirty="0"/>
              <a:t>A</a:t>
            </a:r>
            <a:r>
              <a:rPr lang="zh-CN" altLang="en-US" sz="1600" b="1" dirty="0"/>
              <a:t>、附录</a:t>
            </a:r>
            <a:r>
              <a:rPr lang="en-US" altLang="zh-CN" sz="1600" b="1" dirty="0"/>
              <a:t>B</a:t>
            </a:r>
            <a:r>
              <a:rPr lang="zh-CN" altLang="en-US" sz="1600" b="1" dirty="0"/>
              <a:t>等</a:t>
            </a:r>
          </a:p>
          <a:p>
            <a:pPr>
              <a:lnSpc>
                <a:spcPct val="150000"/>
              </a:lnSpc>
              <a:buFont typeface="Wingdings" pitchFamily="2" charset="2"/>
              <a:buNone/>
              <a:defRPr/>
            </a:pPr>
            <a:r>
              <a:rPr lang="zh-CN" altLang="en-US" sz="1600" b="1" dirty="0"/>
              <a:t>   </a:t>
            </a:r>
            <a:r>
              <a:rPr lang="zh-CN" altLang="en-US" sz="1600" b="1" dirty="0">
                <a:latin typeface="宋体"/>
              </a:rPr>
              <a:t>▲</a:t>
            </a:r>
            <a:r>
              <a:rPr lang="zh-CN" altLang="en-US" sz="1600" b="1" dirty="0"/>
              <a:t>附录必须有题名</a:t>
            </a:r>
            <a:r>
              <a:rPr lang="zh-CN" altLang="en-US" sz="1600" b="1" dirty="0" smtClean="0"/>
              <a:t>。每个附录宜另起一页编写。</a:t>
            </a:r>
            <a:endParaRPr lang="en-US" altLang="zh-CN" sz="1600" b="1" dirty="0" smtClean="0"/>
          </a:p>
          <a:p>
            <a:pPr>
              <a:lnSpc>
                <a:spcPct val="150000"/>
              </a:lnSpc>
              <a:buFont typeface="Wingdings" pitchFamily="2" charset="2"/>
              <a:buNone/>
              <a:defRPr/>
            </a:pPr>
            <a:r>
              <a:rPr lang="zh-CN" altLang="en-US" sz="1600" b="1" dirty="0" smtClean="0">
                <a:latin typeface="宋体"/>
              </a:rPr>
              <a:t>▲</a:t>
            </a:r>
            <a:r>
              <a:rPr lang="zh-CN" altLang="en-US" sz="1600" b="1" dirty="0" smtClean="0">
                <a:solidFill>
                  <a:srgbClr val="FF0000"/>
                </a:solidFill>
                <a:latin typeface="宋体"/>
              </a:rPr>
              <a:t>章节、图表编号：</a:t>
            </a:r>
            <a:r>
              <a:rPr lang="en-US" altLang="zh-CN" sz="1600" b="1" dirty="0" smtClean="0">
                <a:solidFill>
                  <a:srgbClr val="FF0000"/>
                </a:solidFill>
              </a:rPr>
              <a:t> </a:t>
            </a:r>
            <a:r>
              <a:rPr lang="zh-CN" altLang="en-US" sz="1600" b="1" dirty="0" smtClean="0"/>
              <a:t>附录中章节的编排格式与正文章节的编排格式相同，但必须在其编号前冠以附录编号，如，附录</a:t>
            </a:r>
            <a:r>
              <a:rPr lang="en-US" altLang="zh-CN" sz="1600" b="1" dirty="0" smtClean="0"/>
              <a:t>A</a:t>
            </a:r>
            <a:r>
              <a:rPr lang="zh-CN" altLang="en-US" sz="1600" b="1" dirty="0" smtClean="0"/>
              <a:t>中章的编号用</a:t>
            </a:r>
            <a:r>
              <a:rPr lang="en-US" altLang="zh-CN" sz="1600" b="1" dirty="0" smtClean="0">
                <a:solidFill>
                  <a:srgbClr val="C00000"/>
                </a:solidFill>
                <a:latin typeface="+mn-ea"/>
              </a:rPr>
              <a:t>A1</a:t>
            </a:r>
            <a:r>
              <a:rPr lang="zh-CN" altLang="en-US" sz="1600" b="1" dirty="0" smtClean="0">
                <a:solidFill>
                  <a:srgbClr val="C00000"/>
                </a:solidFill>
                <a:latin typeface="+mn-ea"/>
              </a:rPr>
              <a:t>，</a:t>
            </a:r>
            <a:r>
              <a:rPr lang="en-US" altLang="zh-CN" sz="1600" b="1" dirty="0" smtClean="0">
                <a:solidFill>
                  <a:srgbClr val="C00000"/>
                </a:solidFill>
                <a:latin typeface="+mn-ea"/>
              </a:rPr>
              <a:t>A2</a:t>
            </a:r>
            <a:r>
              <a:rPr lang="zh-CN" altLang="en-US" sz="1600" b="1" dirty="0" smtClean="0">
                <a:solidFill>
                  <a:srgbClr val="C00000"/>
                </a:solidFill>
                <a:latin typeface="+mn-ea"/>
              </a:rPr>
              <a:t>，</a:t>
            </a:r>
            <a:r>
              <a:rPr lang="en-US" altLang="zh-CN" sz="1600" b="1" dirty="0" smtClean="0">
                <a:solidFill>
                  <a:srgbClr val="C00000"/>
                </a:solidFill>
                <a:latin typeface="+mn-ea"/>
              </a:rPr>
              <a:t>A3</a:t>
            </a:r>
            <a:r>
              <a:rPr lang="en-US" altLang="zh-CN" sz="1600" b="1" dirty="0" smtClean="0"/>
              <a:t>……</a:t>
            </a:r>
            <a:r>
              <a:rPr lang="zh-CN" altLang="en-US" sz="1600" b="1" dirty="0" smtClean="0"/>
              <a:t>表示。</a:t>
            </a:r>
          </a:p>
          <a:p>
            <a:pPr>
              <a:lnSpc>
                <a:spcPct val="150000"/>
              </a:lnSpc>
              <a:defRPr/>
            </a:pPr>
            <a:endParaRPr lang="zh-CN" altLang="en-US" b="1" dirty="0"/>
          </a:p>
        </p:txBody>
      </p:sp>
      <p:pic>
        <p:nvPicPr>
          <p:cNvPr id="26632" name="Picture 2"/>
          <p:cNvPicPr>
            <a:picLocks noChangeAspect="1" noChangeArrowheads="1"/>
          </p:cNvPicPr>
          <p:nvPr/>
        </p:nvPicPr>
        <p:blipFill>
          <a:blip r:embed="rId2" cstate="print"/>
          <a:srcRect/>
          <a:stretch>
            <a:fillRect/>
          </a:stretch>
        </p:blipFill>
        <p:spPr bwMode="auto">
          <a:xfrm>
            <a:off x="5035579" y="1500174"/>
            <a:ext cx="3751263" cy="4857750"/>
          </a:xfrm>
          <a:prstGeom prst="rect">
            <a:avLst/>
          </a:prstGeom>
          <a:noFill/>
          <a:ln w="9525">
            <a:noFill/>
            <a:miter lim="800000"/>
            <a:headEnd/>
            <a:tailEnd/>
          </a:ln>
        </p:spPr>
      </p:pic>
      <p:sp>
        <p:nvSpPr>
          <p:cNvPr id="5" name="椭圆 4"/>
          <p:cNvSpPr/>
          <p:nvPr/>
        </p:nvSpPr>
        <p:spPr>
          <a:xfrm>
            <a:off x="6286512" y="3857628"/>
            <a:ext cx="428628" cy="214314"/>
          </a:xfrm>
          <a:prstGeom prst="ellipse">
            <a:avLst/>
          </a:prstGeom>
          <a:noFill/>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
        <p:nvSpPr>
          <p:cNvPr id="6" name="椭圆 5"/>
          <p:cNvSpPr/>
          <p:nvPr/>
        </p:nvSpPr>
        <p:spPr>
          <a:xfrm>
            <a:off x="5286380" y="4143380"/>
            <a:ext cx="642942" cy="357190"/>
          </a:xfrm>
          <a:prstGeom prst="ellipse">
            <a:avLst/>
          </a:prstGeom>
          <a:noFill/>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终止 3"/>
          <p:cNvSpPr/>
          <p:nvPr/>
        </p:nvSpPr>
        <p:spPr>
          <a:xfrm>
            <a:off x="1500166" y="2285992"/>
            <a:ext cx="6286544" cy="1143008"/>
          </a:xfrm>
          <a:prstGeom prst="flowChartTerminator">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2800" dirty="0">
                <a:solidFill>
                  <a:schemeClr val="tx1"/>
                </a:solidFill>
                <a:latin typeface="黑体" pitchFamily="49" charset="-122"/>
                <a:ea typeface="黑体" pitchFamily="49" charset="-122"/>
              </a:rPr>
              <a:t>第二部分 </a:t>
            </a:r>
            <a:r>
              <a:rPr lang="zh-CN" altLang="en-US" sz="2800" dirty="0" smtClean="0">
                <a:solidFill>
                  <a:schemeClr val="tx1"/>
                </a:solidFill>
                <a:latin typeface="黑体" pitchFamily="49" charset="-122"/>
                <a:ea typeface="黑体" pitchFamily="49" charset="-122"/>
              </a:rPr>
              <a:t>撰写、改审常见</a:t>
            </a:r>
            <a:r>
              <a:rPr lang="zh-CN" altLang="en-US" sz="2800" dirty="0">
                <a:solidFill>
                  <a:schemeClr val="tx1"/>
                </a:solidFill>
                <a:latin typeface="黑体" pitchFamily="49" charset="-122"/>
                <a:ea typeface="黑体" pitchFamily="49" charset="-122"/>
              </a:rPr>
              <a:t>问题</a:t>
            </a:r>
            <a:endParaRPr lang="en-US" altLang="zh-CN" sz="2800" dirty="0">
              <a:solidFill>
                <a:schemeClr val="tx1"/>
              </a:solidFill>
              <a:latin typeface="黑体" pitchFamily="49" charset="-122"/>
              <a:ea typeface="黑体" pitchFamily="49" charset="-122"/>
            </a:endParaRPr>
          </a:p>
        </p:txBody>
      </p:sp>
      <p:sp>
        <p:nvSpPr>
          <p:cNvPr id="5" name="KSO_Shape"/>
          <p:cNvSpPr/>
          <p:nvPr/>
        </p:nvSpPr>
        <p:spPr>
          <a:xfrm>
            <a:off x="1928794" y="3500438"/>
            <a:ext cx="5429288" cy="214314"/>
          </a:xfrm>
          <a:custGeom>
            <a:avLst/>
            <a:gdLst>
              <a:gd name="connsiteX0" fmla="*/ 570386 w 4623874"/>
              <a:gd name="connsiteY0" fmla="*/ 36000 h 810086"/>
              <a:gd name="connsiteX1" fmla="*/ 631507 w 4623874"/>
              <a:gd name="connsiteY1" fmla="*/ 69175 h 810086"/>
              <a:gd name="connsiteX2" fmla="*/ 810086 w 4623874"/>
              <a:gd name="connsiteY2" fmla="*/ 405043 h 810086"/>
              <a:gd name="connsiteX3" fmla="*/ 631507 w 4623874"/>
              <a:gd name="connsiteY3" fmla="*/ 740911 h 810086"/>
              <a:gd name="connsiteX4" fmla="*/ 570386 w 4623874"/>
              <a:gd name="connsiteY4" fmla="*/ 774086 h 810086"/>
              <a:gd name="connsiteX5" fmla="*/ 4053488 w 4623874"/>
              <a:gd name="connsiteY5" fmla="*/ 774086 h 810086"/>
              <a:gd name="connsiteX6" fmla="*/ 3992368 w 4623874"/>
              <a:gd name="connsiteY6" fmla="*/ 740911 h 810086"/>
              <a:gd name="connsiteX7" fmla="*/ 3813788 w 4623874"/>
              <a:gd name="connsiteY7" fmla="*/ 405043 h 810086"/>
              <a:gd name="connsiteX8" fmla="*/ 3992368 w 4623874"/>
              <a:gd name="connsiteY8" fmla="*/ 69175 h 810086"/>
              <a:gd name="connsiteX9" fmla="*/ 4053488 w 4623874"/>
              <a:gd name="connsiteY9" fmla="*/ 36000 h 810086"/>
              <a:gd name="connsiteX10" fmla="*/ 405043 w 4623874"/>
              <a:gd name="connsiteY10" fmla="*/ 0 h 810086"/>
              <a:gd name="connsiteX11" fmla="*/ 419854 w 4623874"/>
              <a:gd name="connsiteY11" fmla="*/ 1493 h 810086"/>
              <a:gd name="connsiteX12" fmla="*/ 419854 w 4623874"/>
              <a:gd name="connsiteY12" fmla="*/ 0 h 810086"/>
              <a:gd name="connsiteX13" fmla="*/ 4204020 w 4623874"/>
              <a:gd name="connsiteY13" fmla="*/ 0 h 810086"/>
              <a:gd name="connsiteX14" fmla="*/ 4204020 w 4623874"/>
              <a:gd name="connsiteY14" fmla="*/ 1493 h 810086"/>
              <a:gd name="connsiteX15" fmla="*/ 4218831 w 4623874"/>
              <a:gd name="connsiteY15" fmla="*/ 0 h 810086"/>
              <a:gd name="connsiteX16" fmla="*/ 4623874 w 4623874"/>
              <a:gd name="connsiteY16" fmla="*/ 405043 h 810086"/>
              <a:gd name="connsiteX17" fmla="*/ 4218831 w 4623874"/>
              <a:gd name="connsiteY17" fmla="*/ 810086 h 810086"/>
              <a:gd name="connsiteX18" fmla="*/ 4204020 w 4623874"/>
              <a:gd name="connsiteY18" fmla="*/ 808593 h 810086"/>
              <a:gd name="connsiteX19" fmla="*/ 4204020 w 4623874"/>
              <a:gd name="connsiteY19" fmla="*/ 810086 h 810086"/>
              <a:gd name="connsiteX20" fmla="*/ 419854 w 4623874"/>
              <a:gd name="connsiteY20" fmla="*/ 810086 h 810086"/>
              <a:gd name="connsiteX21" fmla="*/ 419854 w 4623874"/>
              <a:gd name="connsiteY21" fmla="*/ 808593 h 810086"/>
              <a:gd name="connsiteX22" fmla="*/ 405043 w 4623874"/>
              <a:gd name="connsiteY22" fmla="*/ 810086 h 810086"/>
              <a:gd name="connsiteX23" fmla="*/ 0 w 4623874"/>
              <a:gd name="connsiteY23" fmla="*/ 405043 h 810086"/>
              <a:gd name="connsiteX24" fmla="*/ 405043 w 4623874"/>
              <a:gd name="connsiteY24" fmla="*/ 0 h 8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23874" h="810086">
                <a:moveTo>
                  <a:pt x="570386" y="36000"/>
                </a:moveTo>
                <a:lnTo>
                  <a:pt x="631507" y="69175"/>
                </a:lnTo>
                <a:cubicBezTo>
                  <a:pt x="739249" y="141964"/>
                  <a:pt x="810086" y="265231"/>
                  <a:pt x="810086" y="405043"/>
                </a:cubicBezTo>
                <a:cubicBezTo>
                  <a:pt x="810086" y="544855"/>
                  <a:pt x="739249" y="668122"/>
                  <a:pt x="631507" y="740911"/>
                </a:cubicBezTo>
                <a:lnTo>
                  <a:pt x="570386" y="774086"/>
                </a:lnTo>
                <a:lnTo>
                  <a:pt x="4053488" y="774086"/>
                </a:lnTo>
                <a:lnTo>
                  <a:pt x="3992368" y="740911"/>
                </a:lnTo>
                <a:cubicBezTo>
                  <a:pt x="3884626" y="668122"/>
                  <a:pt x="3813788" y="544855"/>
                  <a:pt x="3813788" y="405043"/>
                </a:cubicBezTo>
                <a:cubicBezTo>
                  <a:pt x="3813788" y="265231"/>
                  <a:pt x="3884626" y="141964"/>
                  <a:pt x="3992368" y="69175"/>
                </a:cubicBezTo>
                <a:lnTo>
                  <a:pt x="4053488" y="36000"/>
                </a:lnTo>
                <a:close/>
                <a:moveTo>
                  <a:pt x="405043" y="0"/>
                </a:moveTo>
                <a:lnTo>
                  <a:pt x="419854" y="1493"/>
                </a:lnTo>
                <a:lnTo>
                  <a:pt x="419854" y="0"/>
                </a:lnTo>
                <a:lnTo>
                  <a:pt x="4204020" y="0"/>
                </a:lnTo>
                <a:lnTo>
                  <a:pt x="4204020" y="1493"/>
                </a:lnTo>
                <a:lnTo>
                  <a:pt x="4218831" y="0"/>
                </a:lnTo>
                <a:cubicBezTo>
                  <a:pt x="4442530" y="0"/>
                  <a:pt x="4623874" y="181344"/>
                  <a:pt x="4623874" y="405043"/>
                </a:cubicBezTo>
                <a:cubicBezTo>
                  <a:pt x="4623874" y="628742"/>
                  <a:pt x="4442530" y="810086"/>
                  <a:pt x="4218831" y="810086"/>
                </a:cubicBezTo>
                <a:lnTo>
                  <a:pt x="4204020" y="808593"/>
                </a:lnTo>
                <a:lnTo>
                  <a:pt x="4204020" y="810086"/>
                </a:lnTo>
                <a:lnTo>
                  <a:pt x="419854" y="810086"/>
                </a:lnTo>
                <a:lnTo>
                  <a:pt x="419854" y="808593"/>
                </a:lnTo>
                <a:lnTo>
                  <a:pt x="405043" y="810086"/>
                </a:lnTo>
                <a:cubicBezTo>
                  <a:pt x="181344" y="810086"/>
                  <a:pt x="0" y="628742"/>
                  <a:pt x="0" y="405043"/>
                </a:cubicBezTo>
                <a:cubicBezTo>
                  <a:pt x="0" y="181344"/>
                  <a:pt x="181344" y="0"/>
                  <a:pt x="405043" y="0"/>
                </a:cubicBezTo>
                <a:close/>
              </a:path>
            </a:pathLst>
          </a:custGeom>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A3067132-E15B-474D-8249-B0790C3E75EA}" type="slidenum">
              <a:rPr lang="zh-CN" altLang="en-US" sz="1200">
                <a:solidFill>
                  <a:schemeClr val="tx1">
                    <a:lumMod val="65000"/>
                    <a:lumOff val="35000"/>
                  </a:schemeClr>
                </a:solidFill>
                <a:latin typeface="+mn-lt"/>
                <a:ea typeface="+mn-ea"/>
              </a:rPr>
              <a:pPr algn="r" fontAlgn="auto">
                <a:spcBef>
                  <a:spcPts val="0"/>
                </a:spcBef>
                <a:spcAft>
                  <a:spcPts val="0"/>
                </a:spcAft>
                <a:defRPr/>
              </a:pPr>
              <a:t>33</a:t>
            </a:fld>
            <a:endParaRPr lang="zh-CN" altLang="en-US" sz="1200">
              <a:solidFill>
                <a:schemeClr val="tx1">
                  <a:lumMod val="65000"/>
                  <a:lumOff val="35000"/>
                </a:schemeClr>
              </a:solidFill>
              <a:latin typeface="+mn-lt"/>
              <a:ea typeface="+mn-ea"/>
            </a:endParaRPr>
          </a:p>
        </p:txBody>
      </p:sp>
      <p:sp>
        <p:nvSpPr>
          <p:cNvPr id="4"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690282A2-0292-498D-A6B3-8B70E61AEEC2}" type="slidenum">
              <a:rPr lang="zh-CN" altLang="en-US" sz="1200">
                <a:solidFill>
                  <a:schemeClr val="tx1">
                    <a:lumMod val="65000"/>
                    <a:lumOff val="35000"/>
                  </a:schemeClr>
                </a:solidFill>
                <a:latin typeface="+mn-lt"/>
                <a:ea typeface="+mn-ea"/>
              </a:rPr>
              <a:pPr algn="r" fontAlgn="auto">
                <a:spcBef>
                  <a:spcPts val="0"/>
                </a:spcBef>
                <a:spcAft>
                  <a:spcPts val="0"/>
                </a:spcAft>
                <a:defRPr/>
              </a:pPr>
              <a:t>33</a:t>
            </a:fld>
            <a:endParaRPr lang="zh-CN" altLang="en-US" sz="1200">
              <a:solidFill>
                <a:schemeClr val="tx1">
                  <a:lumMod val="65000"/>
                  <a:lumOff val="35000"/>
                </a:schemeClr>
              </a:solidFill>
              <a:latin typeface="+mn-lt"/>
              <a:ea typeface="+mn-ea"/>
            </a:endParaRPr>
          </a:p>
        </p:txBody>
      </p:sp>
      <p:sp>
        <p:nvSpPr>
          <p:cNvPr id="4101" name="矩形 1"/>
          <p:cNvSpPr>
            <a:spLocks noChangeArrowheads="1"/>
          </p:cNvSpPr>
          <p:nvPr/>
        </p:nvSpPr>
        <p:spPr bwMode="auto">
          <a:xfrm>
            <a:off x="642938" y="1714500"/>
            <a:ext cx="7929562" cy="481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Wingdings" pitchFamily="2" charset="2"/>
              <a:buNone/>
            </a:pPr>
            <a:r>
              <a:rPr lang="zh-CN" altLang="en-US" sz="1700" b="1">
                <a:solidFill>
                  <a:srgbClr val="C00000"/>
                </a:solidFill>
                <a:latin typeface="微软雅黑" pitchFamily="34" charset="-122"/>
                <a:ea typeface="微软雅黑" pitchFamily="34" charset="-122"/>
              </a:rPr>
              <a:t>科技报告虽不需要同行评议，但需要进行多级严格审查。</a:t>
            </a:r>
          </a:p>
        </p:txBody>
      </p:sp>
      <p:sp>
        <p:nvSpPr>
          <p:cNvPr id="4103" name="TextBox 7"/>
          <p:cNvSpPr txBox="1">
            <a:spLocks noChangeArrowheads="1"/>
          </p:cNvSpPr>
          <p:nvPr/>
        </p:nvSpPr>
        <p:spPr bwMode="auto">
          <a:xfrm>
            <a:off x="1547813" y="2276475"/>
            <a:ext cx="727075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600" b="1" dirty="0">
                <a:latin typeface="微软雅黑" pitchFamily="34" charset="-122"/>
                <a:ea typeface="微软雅黑" pitchFamily="34" charset="-122"/>
              </a:rPr>
              <a:t>科技报告由</a:t>
            </a:r>
            <a:r>
              <a:rPr lang="zh-CN" altLang="en-US" sz="1600" b="1" dirty="0">
                <a:solidFill>
                  <a:srgbClr val="FF0000"/>
                </a:solidFill>
                <a:latin typeface="微软雅黑" pitchFamily="34" charset="-122"/>
                <a:ea typeface="微软雅黑" pitchFamily="34" charset="-122"/>
              </a:rPr>
              <a:t>课题负责人</a:t>
            </a:r>
            <a:r>
              <a:rPr lang="zh-CN" altLang="en-US" sz="1600" b="1" dirty="0">
                <a:latin typeface="微软雅黑" pitchFamily="34" charset="-122"/>
                <a:ea typeface="微软雅黑" pitchFamily="34" charset="-122"/>
              </a:rPr>
              <a:t>组织科研人员按照标准格式撰写，并进行内容把关</a:t>
            </a:r>
            <a:r>
              <a:rPr lang="en-US" altLang="zh-CN" sz="1600" b="1" dirty="0">
                <a:latin typeface="微软雅黑" pitchFamily="34" charset="-122"/>
                <a:ea typeface="微软雅黑" pitchFamily="34" charset="-122"/>
              </a:rPr>
              <a:t>,</a:t>
            </a:r>
            <a:r>
              <a:rPr lang="zh-CN" altLang="en-US" sz="1600" b="1" dirty="0">
                <a:latin typeface="微软雅黑" pitchFamily="34" charset="-122"/>
                <a:ea typeface="微软雅黑" pitchFamily="34" charset="-122"/>
              </a:rPr>
              <a:t>标注使用级别或提出密级建议 。</a:t>
            </a:r>
            <a:endParaRPr lang="en-US" altLang="zh-CN" sz="1600" b="1" dirty="0">
              <a:latin typeface="微软雅黑" pitchFamily="34" charset="-122"/>
              <a:ea typeface="微软雅黑" pitchFamily="34" charset="-122"/>
            </a:endParaRPr>
          </a:p>
        </p:txBody>
      </p:sp>
      <p:sp>
        <p:nvSpPr>
          <p:cNvPr id="4104" name="TextBox 8"/>
          <p:cNvSpPr txBox="1">
            <a:spLocks noChangeArrowheads="1"/>
          </p:cNvSpPr>
          <p:nvPr/>
        </p:nvSpPr>
        <p:spPr bwMode="auto">
          <a:xfrm>
            <a:off x="1528763" y="3148012"/>
            <a:ext cx="7143750"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600" b="1" dirty="0">
                <a:latin typeface="微软雅黑" pitchFamily="34" charset="-122"/>
                <a:ea typeface="微软雅黑" pitchFamily="34" charset="-122"/>
              </a:rPr>
              <a:t>项目（课题）</a:t>
            </a:r>
            <a:r>
              <a:rPr lang="zh-CN" altLang="en-US" sz="1600" b="1" dirty="0">
                <a:solidFill>
                  <a:srgbClr val="FF0000"/>
                </a:solidFill>
                <a:latin typeface="微软雅黑" pitchFamily="34" charset="-122"/>
                <a:ea typeface="微软雅黑" pitchFamily="34" charset="-122"/>
              </a:rPr>
              <a:t>承担单位</a:t>
            </a:r>
            <a:r>
              <a:rPr lang="zh-CN" altLang="en-US" sz="1600" b="1" dirty="0">
                <a:latin typeface="微软雅黑" pitchFamily="34" charset="-122"/>
                <a:ea typeface="微软雅黑" pitchFamily="34" charset="-122"/>
              </a:rPr>
              <a:t>在呈交之前应对科技报告进行全面审查，包括格式审查、内容审查和密级审查。</a:t>
            </a:r>
            <a:endParaRPr lang="en-US" altLang="zh-CN" sz="1600" b="1" dirty="0">
              <a:latin typeface="微软雅黑" pitchFamily="34" charset="-122"/>
              <a:ea typeface="微软雅黑" pitchFamily="34" charset="-122"/>
            </a:endParaRPr>
          </a:p>
        </p:txBody>
      </p:sp>
      <p:sp>
        <p:nvSpPr>
          <p:cNvPr id="4105" name="矩形 9"/>
          <p:cNvSpPr>
            <a:spLocks noChangeArrowheads="1"/>
          </p:cNvSpPr>
          <p:nvPr/>
        </p:nvSpPr>
        <p:spPr bwMode="auto">
          <a:xfrm>
            <a:off x="1459930" y="3986213"/>
            <a:ext cx="7335837"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600" b="1" dirty="0">
                <a:solidFill>
                  <a:srgbClr val="FF0000"/>
                </a:solidFill>
                <a:latin typeface="微软雅黑" pitchFamily="34" charset="-122"/>
                <a:ea typeface="微软雅黑" pitchFamily="34" charset="-122"/>
              </a:rPr>
              <a:t>项目管理部门</a:t>
            </a:r>
            <a:r>
              <a:rPr lang="zh-CN" altLang="en-US" sz="1600" b="1" dirty="0">
                <a:latin typeface="微软雅黑" pitchFamily="34" charset="-122"/>
                <a:ea typeface="微软雅黑" pitchFamily="34" charset="-122"/>
              </a:rPr>
              <a:t>审核科技报告内容是否覆盖课题任务内容；对涉密项目（课题）科技报告的密级和保密期限建议进行审核。 </a:t>
            </a:r>
          </a:p>
        </p:txBody>
      </p:sp>
      <p:sp>
        <p:nvSpPr>
          <p:cNvPr id="4106" name="矩形 10"/>
          <p:cNvSpPr>
            <a:spLocks noChangeArrowheads="1"/>
          </p:cNvSpPr>
          <p:nvPr/>
        </p:nvSpPr>
        <p:spPr bwMode="auto">
          <a:xfrm>
            <a:off x="1516063" y="4789489"/>
            <a:ext cx="727075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600" b="1" dirty="0">
                <a:latin typeface="微软雅黑" pitchFamily="34" charset="-122"/>
                <a:ea typeface="微软雅黑" pitchFamily="34" charset="-122"/>
              </a:rPr>
              <a:t>科技报告</a:t>
            </a:r>
            <a:r>
              <a:rPr lang="zh-CN" altLang="en-US" sz="1600" b="1" dirty="0">
                <a:solidFill>
                  <a:srgbClr val="FF0000"/>
                </a:solidFill>
                <a:latin typeface="微软雅黑" pitchFamily="34" charset="-122"/>
                <a:ea typeface="微软雅黑" pitchFamily="34" charset="-122"/>
              </a:rPr>
              <a:t>收藏部门</a:t>
            </a:r>
            <a:r>
              <a:rPr lang="zh-CN" altLang="en-US" sz="1600" b="1" dirty="0">
                <a:latin typeface="微软雅黑" pitchFamily="34" charset="-122"/>
                <a:ea typeface="微软雅黑" pitchFamily="34" charset="-122"/>
              </a:rPr>
              <a:t>对其进行格式审查，确认是否合格，对于不合格的科技报告，应退回呈交单位修改。</a:t>
            </a:r>
          </a:p>
        </p:txBody>
      </p:sp>
      <p:sp>
        <p:nvSpPr>
          <p:cNvPr id="4107" name="矩形 11"/>
          <p:cNvSpPr>
            <a:spLocks noChangeArrowheads="1"/>
          </p:cNvSpPr>
          <p:nvPr/>
        </p:nvSpPr>
        <p:spPr bwMode="auto">
          <a:xfrm>
            <a:off x="1516063" y="5616575"/>
            <a:ext cx="7270750"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600" b="1" dirty="0">
                <a:latin typeface="微软雅黑" pitchFamily="34" charset="-122"/>
                <a:ea typeface="微软雅黑" pitchFamily="34" charset="-122"/>
              </a:rPr>
              <a:t>在科技报告共享过程中，将接受</a:t>
            </a:r>
            <a:r>
              <a:rPr lang="zh-CN" altLang="en-US" sz="1600" b="1" dirty="0">
                <a:solidFill>
                  <a:srgbClr val="FF0000"/>
                </a:solidFill>
                <a:latin typeface="微软雅黑" pitchFamily="34" charset="-122"/>
                <a:ea typeface="微软雅黑" pitchFamily="34" charset="-122"/>
              </a:rPr>
              <a:t>社会公众</a:t>
            </a:r>
            <a:r>
              <a:rPr lang="zh-CN" altLang="en-US" sz="1600" b="1" dirty="0">
                <a:latin typeface="微软雅黑" pitchFamily="34" charset="-122"/>
                <a:ea typeface="微软雅黑" pitchFamily="34" charset="-122"/>
              </a:rPr>
              <a:t>的监督，保证内容真实完整，对社会举报的科研不端行为将予以处理。</a:t>
            </a:r>
          </a:p>
        </p:txBody>
      </p:sp>
      <p:grpSp>
        <p:nvGrpSpPr>
          <p:cNvPr id="2" name="组合 13"/>
          <p:cNvGrpSpPr>
            <a:grpSpLocks/>
          </p:cNvGrpSpPr>
          <p:nvPr/>
        </p:nvGrpSpPr>
        <p:grpSpPr bwMode="auto">
          <a:xfrm>
            <a:off x="802706" y="3245642"/>
            <a:ext cx="411163" cy="530225"/>
            <a:chOff x="1111250" y="2205039"/>
            <a:chExt cx="412750" cy="600949"/>
          </a:xfrm>
        </p:grpSpPr>
        <p:sp>
          <p:nvSpPr>
            <p:cNvPr id="14" name="Rectangle 3"/>
            <p:cNvSpPr>
              <a:spLocks noChangeArrowheads="1"/>
            </p:cNvSpPr>
            <p:nvPr/>
          </p:nvSpPr>
          <p:spPr bwMode="auto">
            <a:xfrm>
              <a:off x="1111250" y="2205039"/>
              <a:ext cx="412750" cy="600949"/>
            </a:xfrm>
            <a:prstGeom prst="rect">
              <a:avLst/>
            </a:prstGeom>
            <a:solidFill>
              <a:schemeClr val="accent2"/>
            </a:solidFill>
            <a:ln w="19050">
              <a:noFill/>
              <a:miter lim="800000"/>
              <a:headEnd/>
              <a:tailEnd/>
            </a:ln>
            <a:effectLst>
              <a:outerShdw dist="35921" dir="2700000" algn="ctr" rotWithShape="0">
                <a:srgbClr val="808080"/>
              </a:outerShdw>
            </a:effectLst>
          </p:spPr>
          <p:txBody>
            <a:bodyPr wrap="none" anchor="ctr"/>
            <a:lstStyle/>
            <a:p>
              <a:pPr>
                <a:defRPr/>
              </a:pPr>
              <a:endParaRPr lang="zh-CN" altLang="en-US" sz="2400">
                <a:latin typeface="Arial" charset="0"/>
              </a:endParaRPr>
            </a:p>
          </p:txBody>
        </p:sp>
        <p:sp>
          <p:nvSpPr>
            <p:cNvPr id="4126" name="Text Box 6"/>
            <p:cNvSpPr txBox="1">
              <a:spLocks noChangeArrowheads="1"/>
            </p:cNvSpPr>
            <p:nvPr/>
          </p:nvSpPr>
          <p:spPr bwMode="auto">
            <a:xfrm>
              <a:off x="1111250" y="2286119"/>
              <a:ext cx="343724" cy="4578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Arial Black" pitchFamily="34" charset="0"/>
                  <a:ea typeface="Batang" pitchFamily="18" charset="-127"/>
                </a:rPr>
                <a:t>2</a:t>
              </a:r>
              <a:endParaRPr lang="en-US" altLang="ko-KR" sz="2400" dirty="0">
                <a:solidFill>
                  <a:schemeClr val="bg1"/>
                </a:solidFill>
                <a:latin typeface="Arial Black" pitchFamily="34" charset="0"/>
                <a:ea typeface="Batang" pitchFamily="18" charset="-127"/>
              </a:endParaRPr>
            </a:p>
          </p:txBody>
        </p:sp>
      </p:grpSp>
      <p:grpSp>
        <p:nvGrpSpPr>
          <p:cNvPr id="6" name="组合 16"/>
          <p:cNvGrpSpPr>
            <a:grpSpLocks/>
          </p:cNvGrpSpPr>
          <p:nvPr/>
        </p:nvGrpSpPr>
        <p:grpSpPr bwMode="auto">
          <a:xfrm>
            <a:off x="785813" y="2470150"/>
            <a:ext cx="411162" cy="530225"/>
            <a:chOff x="1111250" y="2205039"/>
            <a:chExt cx="412750" cy="600949"/>
          </a:xfrm>
        </p:grpSpPr>
        <p:sp>
          <p:nvSpPr>
            <p:cNvPr id="17" name="Rectangle 3"/>
            <p:cNvSpPr>
              <a:spLocks noChangeArrowheads="1"/>
            </p:cNvSpPr>
            <p:nvPr/>
          </p:nvSpPr>
          <p:spPr bwMode="auto">
            <a:xfrm>
              <a:off x="1111250" y="2205039"/>
              <a:ext cx="412750" cy="600949"/>
            </a:xfrm>
            <a:prstGeom prst="rect">
              <a:avLst/>
            </a:prstGeom>
            <a:solidFill>
              <a:schemeClr val="accent2"/>
            </a:solidFill>
            <a:ln w="19050">
              <a:noFill/>
              <a:miter lim="800000"/>
              <a:headEnd/>
              <a:tailEnd/>
            </a:ln>
            <a:effectLst>
              <a:outerShdw dist="35921" dir="2700000" algn="ctr" rotWithShape="0">
                <a:srgbClr val="808080"/>
              </a:outerShdw>
            </a:effectLst>
          </p:spPr>
          <p:txBody>
            <a:bodyPr wrap="none" anchor="ctr"/>
            <a:lstStyle/>
            <a:p>
              <a:pPr>
                <a:defRPr/>
              </a:pPr>
              <a:endParaRPr lang="zh-CN" altLang="en-US" sz="2400">
                <a:latin typeface="Arial" charset="0"/>
              </a:endParaRPr>
            </a:p>
          </p:txBody>
        </p:sp>
        <p:sp>
          <p:nvSpPr>
            <p:cNvPr id="4124" name="Text Box 6"/>
            <p:cNvSpPr txBox="1">
              <a:spLocks noChangeArrowheads="1"/>
            </p:cNvSpPr>
            <p:nvPr/>
          </p:nvSpPr>
          <p:spPr bwMode="auto">
            <a:xfrm>
              <a:off x="1123928" y="2319505"/>
              <a:ext cx="343724" cy="4578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a:solidFill>
                    <a:schemeClr val="bg1"/>
                  </a:solidFill>
                  <a:latin typeface="Arial Black" pitchFamily="34" charset="0"/>
                  <a:ea typeface="Batang" pitchFamily="18" charset="-127"/>
                </a:rPr>
                <a:t>1</a:t>
              </a:r>
              <a:endParaRPr lang="en-US" altLang="ko-KR" sz="2400">
                <a:solidFill>
                  <a:schemeClr val="bg1"/>
                </a:solidFill>
                <a:latin typeface="Arial Black" pitchFamily="34" charset="0"/>
                <a:ea typeface="Batang" pitchFamily="18" charset="-127"/>
              </a:endParaRPr>
            </a:p>
          </p:txBody>
        </p:sp>
      </p:grpSp>
      <p:grpSp>
        <p:nvGrpSpPr>
          <p:cNvPr id="7" name="组合 19"/>
          <p:cNvGrpSpPr>
            <a:grpSpLocks/>
          </p:cNvGrpSpPr>
          <p:nvPr/>
        </p:nvGrpSpPr>
        <p:grpSpPr bwMode="auto">
          <a:xfrm>
            <a:off x="821806" y="4162582"/>
            <a:ext cx="411162" cy="531813"/>
            <a:chOff x="1111250" y="2205039"/>
            <a:chExt cx="412750" cy="600949"/>
          </a:xfrm>
        </p:grpSpPr>
        <p:sp>
          <p:nvSpPr>
            <p:cNvPr id="20" name="Rectangle 3"/>
            <p:cNvSpPr>
              <a:spLocks noChangeArrowheads="1"/>
            </p:cNvSpPr>
            <p:nvPr/>
          </p:nvSpPr>
          <p:spPr bwMode="auto">
            <a:xfrm>
              <a:off x="1111250" y="2205039"/>
              <a:ext cx="412750" cy="600949"/>
            </a:xfrm>
            <a:prstGeom prst="rect">
              <a:avLst/>
            </a:prstGeom>
            <a:solidFill>
              <a:schemeClr val="accent2"/>
            </a:solidFill>
            <a:ln w="19050">
              <a:noFill/>
              <a:miter lim="800000"/>
              <a:headEnd/>
              <a:tailEnd/>
            </a:ln>
            <a:effectLst>
              <a:outerShdw dist="35921" dir="2700000" algn="ctr" rotWithShape="0">
                <a:srgbClr val="808080"/>
              </a:outerShdw>
            </a:effectLst>
          </p:spPr>
          <p:txBody>
            <a:bodyPr wrap="none" anchor="ctr"/>
            <a:lstStyle/>
            <a:p>
              <a:pPr>
                <a:defRPr/>
              </a:pPr>
              <a:endParaRPr lang="zh-CN" altLang="en-US" sz="2400">
                <a:latin typeface="Arial" charset="0"/>
              </a:endParaRPr>
            </a:p>
          </p:txBody>
        </p:sp>
        <p:sp>
          <p:nvSpPr>
            <p:cNvPr id="4122" name="Text Box 6"/>
            <p:cNvSpPr txBox="1">
              <a:spLocks noChangeArrowheads="1"/>
            </p:cNvSpPr>
            <p:nvPr/>
          </p:nvSpPr>
          <p:spPr bwMode="auto">
            <a:xfrm>
              <a:off x="1111250" y="2300176"/>
              <a:ext cx="343724" cy="456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a:solidFill>
                    <a:schemeClr val="bg1"/>
                  </a:solidFill>
                  <a:latin typeface="Arial Black" pitchFamily="34" charset="0"/>
                  <a:ea typeface="Batang" pitchFamily="18" charset="-127"/>
                </a:rPr>
                <a:t>3</a:t>
              </a:r>
              <a:endParaRPr lang="en-US" altLang="ko-KR" sz="2400">
                <a:solidFill>
                  <a:schemeClr val="bg1"/>
                </a:solidFill>
                <a:latin typeface="Arial Black" pitchFamily="34" charset="0"/>
                <a:ea typeface="Batang" pitchFamily="18" charset="-127"/>
              </a:endParaRPr>
            </a:p>
          </p:txBody>
        </p:sp>
      </p:grpSp>
      <p:grpSp>
        <p:nvGrpSpPr>
          <p:cNvPr id="8" name="组合 19"/>
          <p:cNvGrpSpPr>
            <a:grpSpLocks/>
          </p:cNvGrpSpPr>
          <p:nvPr/>
        </p:nvGrpSpPr>
        <p:grpSpPr bwMode="auto">
          <a:xfrm>
            <a:off x="821806" y="4929189"/>
            <a:ext cx="411162" cy="546100"/>
            <a:chOff x="1111250" y="2205039"/>
            <a:chExt cx="412750" cy="616789"/>
          </a:xfrm>
        </p:grpSpPr>
        <p:sp>
          <p:nvSpPr>
            <p:cNvPr id="23" name="Rectangle 3"/>
            <p:cNvSpPr>
              <a:spLocks noChangeArrowheads="1"/>
            </p:cNvSpPr>
            <p:nvPr/>
          </p:nvSpPr>
          <p:spPr bwMode="auto">
            <a:xfrm>
              <a:off x="1111250" y="2205039"/>
              <a:ext cx="412750" cy="600652"/>
            </a:xfrm>
            <a:prstGeom prst="rect">
              <a:avLst/>
            </a:prstGeom>
            <a:solidFill>
              <a:schemeClr val="accent2"/>
            </a:solidFill>
            <a:ln w="19050">
              <a:noFill/>
              <a:miter lim="800000"/>
              <a:headEnd/>
              <a:tailEnd/>
            </a:ln>
            <a:effectLst>
              <a:outerShdw dist="35921" dir="2700000" algn="ctr" rotWithShape="0">
                <a:srgbClr val="808080"/>
              </a:outerShdw>
            </a:effectLst>
          </p:spPr>
          <p:txBody>
            <a:bodyPr wrap="none" anchor="ctr"/>
            <a:lstStyle/>
            <a:p>
              <a:pPr>
                <a:defRPr/>
              </a:pPr>
              <a:endParaRPr lang="zh-CN" altLang="en-US" sz="2400">
                <a:latin typeface="Arial" charset="0"/>
              </a:endParaRPr>
            </a:p>
          </p:txBody>
        </p:sp>
        <p:sp>
          <p:nvSpPr>
            <p:cNvPr id="4120" name="Text Box 6"/>
            <p:cNvSpPr txBox="1">
              <a:spLocks noChangeArrowheads="1"/>
            </p:cNvSpPr>
            <p:nvPr/>
          </p:nvSpPr>
          <p:spPr bwMode="auto">
            <a:xfrm>
              <a:off x="1111250" y="2300176"/>
              <a:ext cx="391356" cy="521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Arial Black" pitchFamily="34" charset="0"/>
                  <a:ea typeface="Batang" pitchFamily="18" charset="-127"/>
                </a:rPr>
                <a:t>4</a:t>
              </a:r>
              <a:endParaRPr lang="en-US" altLang="ko-KR" sz="2400" dirty="0">
                <a:solidFill>
                  <a:schemeClr val="bg1"/>
                </a:solidFill>
                <a:latin typeface="Arial Black" pitchFamily="34" charset="0"/>
                <a:ea typeface="Batang" pitchFamily="18" charset="-127"/>
              </a:endParaRPr>
            </a:p>
          </p:txBody>
        </p:sp>
      </p:grpSp>
      <p:grpSp>
        <p:nvGrpSpPr>
          <p:cNvPr id="9" name="组合 19"/>
          <p:cNvGrpSpPr>
            <a:grpSpLocks/>
          </p:cNvGrpSpPr>
          <p:nvPr/>
        </p:nvGrpSpPr>
        <p:grpSpPr bwMode="auto">
          <a:xfrm>
            <a:off x="817563" y="5754688"/>
            <a:ext cx="411162" cy="546100"/>
            <a:chOff x="1111250" y="2205039"/>
            <a:chExt cx="412750" cy="616792"/>
          </a:xfrm>
        </p:grpSpPr>
        <p:sp>
          <p:nvSpPr>
            <p:cNvPr id="26" name="Rectangle 3"/>
            <p:cNvSpPr>
              <a:spLocks noChangeArrowheads="1"/>
            </p:cNvSpPr>
            <p:nvPr/>
          </p:nvSpPr>
          <p:spPr bwMode="auto">
            <a:xfrm>
              <a:off x="1111250" y="2205039"/>
              <a:ext cx="412750" cy="600654"/>
            </a:xfrm>
            <a:prstGeom prst="rect">
              <a:avLst/>
            </a:prstGeom>
            <a:solidFill>
              <a:schemeClr val="accent2"/>
            </a:solidFill>
            <a:ln w="19050">
              <a:noFill/>
              <a:miter lim="800000"/>
              <a:headEnd/>
              <a:tailEnd/>
            </a:ln>
            <a:effectLst>
              <a:outerShdw dist="35921" dir="2700000" algn="ctr" rotWithShape="0">
                <a:srgbClr val="808080"/>
              </a:outerShdw>
            </a:effectLst>
          </p:spPr>
          <p:txBody>
            <a:bodyPr wrap="none" anchor="ctr"/>
            <a:lstStyle/>
            <a:p>
              <a:pPr>
                <a:defRPr/>
              </a:pPr>
              <a:endParaRPr lang="zh-CN" altLang="en-US" sz="2400">
                <a:latin typeface="Arial" charset="0"/>
              </a:endParaRPr>
            </a:p>
          </p:txBody>
        </p:sp>
        <p:sp>
          <p:nvSpPr>
            <p:cNvPr id="4118" name="Text Box 6"/>
            <p:cNvSpPr txBox="1">
              <a:spLocks noChangeArrowheads="1"/>
            </p:cNvSpPr>
            <p:nvPr/>
          </p:nvSpPr>
          <p:spPr bwMode="auto">
            <a:xfrm>
              <a:off x="1111251" y="2300179"/>
              <a:ext cx="391356" cy="521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a:solidFill>
                    <a:schemeClr val="bg1"/>
                  </a:solidFill>
                  <a:latin typeface="Arial Black" pitchFamily="34" charset="0"/>
                  <a:ea typeface="Batang" pitchFamily="18" charset="-127"/>
                </a:rPr>
                <a:t>5</a:t>
              </a:r>
              <a:endParaRPr lang="en-US" altLang="ko-KR" sz="2400">
                <a:solidFill>
                  <a:schemeClr val="bg1"/>
                </a:solidFill>
                <a:latin typeface="Arial Black" pitchFamily="34" charset="0"/>
                <a:ea typeface="Batang" pitchFamily="18" charset="-127"/>
              </a:endParaRPr>
            </a:p>
          </p:txBody>
        </p:sp>
      </p:grpSp>
      <p:sp>
        <p:nvSpPr>
          <p:cNvPr id="4113" name="Line 7"/>
          <p:cNvSpPr>
            <a:spLocks noChangeShapeType="1"/>
          </p:cNvSpPr>
          <p:nvPr/>
        </p:nvSpPr>
        <p:spPr bwMode="auto">
          <a:xfrm>
            <a:off x="528638" y="3101975"/>
            <a:ext cx="8451850" cy="1587"/>
          </a:xfrm>
          <a:prstGeom prst="line">
            <a:avLst/>
          </a:prstGeom>
          <a:noFill/>
          <a:ln w="3175" cap="rnd">
            <a:solidFill>
              <a:srgbClr val="1C1C1C"/>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4114" name="Line 7"/>
          <p:cNvSpPr>
            <a:spLocks noChangeShapeType="1"/>
          </p:cNvSpPr>
          <p:nvPr/>
        </p:nvSpPr>
        <p:spPr bwMode="auto">
          <a:xfrm>
            <a:off x="549300" y="3973513"/>
            <a:ext cx="8451850" cy="1587"/>
          </a:xfrm>
          <a:prstGeom prst="line">
            <a:avLst/>
          </a:prstGeom>
          <a:noFill/>
          <a:ln w="3175" cap="rnd">
            <a:solidFill>
              <a:srgbClr val="1C1C1C"/>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4115" name="Line 7"/>
          <p:cNvSpPr>
            <a:spLocks noChangeShapeType="1"/>
          </p:cNvSpPr>
          <p:nvPr/>
        </p:nvSpPr>
        <p:spPr bwMode="auto">
          <a:xfrm>
            <a:off x="571500" y="4799013"/>
            <a:ext cx="8451850" cy="1588"/>
          </a:xfrm>
          <a:prstGeom prst="line">
            <a:avLst/>
          </a:prstGeom>
          <a:noFill/>
          <a:ln w="3175" cap="rnd">
            <a:solidFill>
              <a:srgbClr val="1C1C1C"/>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4116" name="Line 7"/>
          <p:cNvSpPr>
            <a:spLocks noChangeShapeType="1"/>
          </p:cNvSpPr>
          <p:nvPr/>
        </p:nvSpPr>
        <p:spPr bwMode="auto">
          <a:xfrm>
            <a:off x="549275" y="5584827"/>
            <a:ext cx="8451850" cy="1587"/>
          </a:xfrm>
          <a:prstGeom prst="line">
            <a:avLst/>
          </a:prstGeom>
          <a:noFill/>
          <a:ln w="3175" cap="rnd">
            <a:solidFill>
              <a:srgbClr val="1C1C1C"/>
            </a:solidFill>
            <a:prstDash val="sysDot"/>
            <a:round/>
            <a:headEnd/>
            <a:tailEn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5" name="TextBox 4"/>
          <p:cNvSpPr txBox="1"/>
          <p:nvPr/>
        </p:nvSpPr>
        <p:spPr>
          <a:xfrm>
            <a:off x="253640" y="980728"/>
            <a:ext cx="3382256" cy="461665"/>
          </a:xfrm>
          <a:prstGeom prst="rect">
            <a:avLst/>
          </a:prstGeom>
          <a:noFill/>
        </p:spPr>
        <p:txBody>
          <a:bodyPr wrap="square" rtlCol="0">
            <a:spAutoFit/>
          </a:bodyPr>
          <a:lstStyle/>
          <a:p>
            <a:r>
              <a:rPr lang="zh-CN" altLang="en-US" sz="2400" dirty="0">
                <a:solidFill>
                  <a:srgbClr val="00B0F0"/>
                </a:solidFill>
                <a:latin typeface="+mj-ea"/>
                <a:ea typeface="+mj-ea"/>
              </a:rPr>
              <a:t>科技报告质量审查主体</a:t>
            </a:r>
          </a:p>
        </p:txBody>
      </p:sp>
    </p:spTree>
    <p:extLst>
      <p:ext uri="{BB962C8B-B14F-4D97-AF65-F5344CB8AC3E}">
        <p14:creationId xmlns:p14="http://schemas.microsoft.com/office/powerpoint/2010/main" xmlns="" val="793314944"/>
      </p:ext>
    </p:extLst>
  </p:cSld>
  <p:clrMapOvr>
    <a:masterClrMapping/>
  </p:clrMapOvr>
  <p:transition advTm="66891"/>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nvPr>
        </p:nvGraphicFramePr>
        <p:xfrm>
          <a:off x="457200" y="1600200"/>
          <a:ext cx="8229600" cy="4686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43000" y="1571625"/>
            <a:ext cx="6929438" cy="4643438"/>
          </a:xfrm>
        </p:spPr>
        <p:txBody>
          <a:bodyPr>
            <a:normAutofit lnSpcReduction="10000"/>
          </a:bodyPr>
          <a:lstStyle/>
          <a:p>
            <a:pPr>
              <a:lnSpc>
                <a:spcPct val="150000"/>
              </a:lnSpc>
              <a:buFont typeface="Arial" charset="0"/>
              <a:buNone/>
              <a:defRPr/>
            </a:pPr>
            <a:r>
              <a:rPr lang="en-US" altLang="zh-CN" sz="1600" b="1" dirty="0" smtClean="0">
                <a:latin typeface="+mn-ea"/>
              </a:rPr>
              <a:t>▲</a:t>
            </a:r>
            <a:r>
              <a:rPr lang="zh-CN" sz="1600" b="1" dirty="0" smtClean="0">
                <a:latin typeface="+mn-ea"/>
              </a:rPr>
              <a:t>摘要：通读</a:t>
            </a:r>
            <a:r>
              <a:rPr lang="zh-CN" altLang="en-US" sz="1600" b="1" dirty="0" smtClean="0">
                <a:latin typeface="+mn-ea"/>
              </a:rPr>
              <a:t>顺句。</a:t>
            </a:r>
            <a:r>
              <a:rPr lang="zh-CN" sz="1600" b="1" dirty="0" smtClean="0">
                <a:latin typeface="+mn-ea"/>
              </a:rPr>
              <a:t>去掉课题、合同书、发明专利、发表论文等没有技术含义的内容。注意格式、段落等。</a:t>
            </a:r>
            <a:endParaRPr lang="en-US" altLang="zh-CN" sz="1600" b="1" dirty="0" smtClean="0">
              <a:latin typeface="+mn-ea"/>
            </a:endParaRPr>
          </a:p>
          <a:p>
            <a:pPr>
              <a:lnSpc>
                <a:spcPct val="150000"/>
              </a:lnSpc>
              <a:buFont typeface="Arial" charset="0"/>
              <a:buNone/>
              <a:defRPr/>
            </a:pPr>
            <a:r>
              <a:rPr lang="en-US" altLang="zh-CN" sz="1600" b="1" dirty="0" smtClean="0">
                <a:latin typeface="+mn-ea"/>
              </a:rPr>
              <a:t>▲</a:t>
            </a:r>
            <a:r>
              <a:rPr lang="zh-CN" sz="1600" b="1" dirty="0" smtClean="0">
                <a:latin typeface="+mn-ea"/>
              </a:rPr>
              <a:t>页码编排：</a:t>
            </a:r>
            <a:r>
              <a:rPr lang="zh-CN" altLang="en-US" sz="1600" b="1" dirty="0" smtClean="0">
                <a:latin typeface="+mn-ea"/>
              </a:rPr>
              <a:t>正文</a:t>
            </a:r>
            <a:r>
              <a:rPr lang="zh-CN" sz="1600" b="1" dirty="0" smtClean="0">
                <a:latin typeface="+mn-ea"/>
              </a:rPr>
              <a:t>引言开始用</a:t>
            </a:r>
            <a:r>
              <a:rPr lang="zh-CN" sz="1600" b="1" dirty="0" smtClean="0">
                <a:solidFill>
                  <a:srgbClr val="FF0000"/>
                </a:solidFill>
                <a:latin typeface="+mn-ea"/>
              </a:rPr>
              <a:t>阿拉伯数字</a:t>
            </a:r>
            <a:r>
              <a:rPr lang="en-US" sz="1600" b="1" dirty="0" smtClean="0">
                <a:latin typeface="+mn-ea"/>
              </a:rPr>
              <a:t>1</a:t>
            </a:r>
            <a:r>
              <a:rPr lang="zh-CN" sz="1600" b="1" dirty="0" smtClean="0">
                <a:latin typeface="+mn-ea"/>
              </a:rPr>
              <a:t>、</a:t>
            </a:r>
            <a:r>
              <a:rPr lang="en-US" sz="1600" b="1" dirty="0" smtClean="0">
                <a:latin typeface="+mn-ea"/>
              </a:rPr>
              <a:t>2</a:t>
            </a:r>
            <a:r>
              <a:rPr lang="zh-CN" sz="1600" b="1" dirty="0" smtClean="0">
                <a:latin typeface="+mn-ea"/>
              </a:rPr>
              <a:t>、……编页码。之前的目录</a:t>
            </a:r>
            <a:r>
              <a:rPr lang="zh-CN" altLang="en-US" sz="1600" b="1" dirty="0" smtClean="0">
                <a:latin typeface="+mn-ea"/>
              </a:rPr>
              <a:t>和图表</a:t>
            </a:r>
            <a:r>
              <a:rPr lang="zh-CN" sz="1600" b="1" dirty="0" smtClean="0">
                <a:latin typeface="+mn-ea"/>
              </a:rPr>
              <a:t>清单等用</a:t>
            </a:r>
            <a:r>
              <a:rPr lang="zh-CN" sz="1600" b="1" dirty="0" smtClean="0">
                <a:solidFill>
                  <a:srgbClr val="FF0000"/>
                </a:solidFill>
                <a:latin typeface="+mn-ea"/>
              </a:rPr>
              <a:t>罗马数字</a:t>
            </a:r>
            <a:r>
              <a:rPr lang="zh-CN" sz="1600" b="1" dirty="0" smtClean="0">
                <a:latin typeface="+mn-ea"/>
              </a:rPr>
              <a:t>编页码。</a:t>
            </a:r>
            <a:endParaRPr lang="en-US" altLang="zh-CN" sz="1600" b="1" dirty="0" smtClean="0">
              <a:latin typeface="+mn-ea"/>
            </a:endParaRPr>
          </a:p>
          <a:p>
            <a:pPr>
              <a:lnSpc>
                <a:spcPct val="150000"/>
              </a:lnSpc>
              <a:buFont typeface="Arial" charset="0"/>
              <a:buNone/>
              <a:defRPr/>
            </a:pPr>
            <a:r>
              <a:rPr lang="en-US" altLang="zh-CN" sz="1600" b="1" dirty="0" smtClean="0">
                <a:latin typeface="+mn-ea"/>
              </a:rPr>
              <a:t>▲</a:t>
            </a:r>
            <a:r>
              <a:rPr lang="zh-CN" sz="1600" b="1" dirty="0" smtClean="0">
                <a:latin typeface="+mn-ea"/>
              </a:rPr>
              <a:t>章节编号：</a:t>
            </a:r>
            <a:r>
              <a:rPr lang="zh-CN" altLang="en-US" sz="1600" b="1" dirty="0" smtClean="0">
                <a:latin typeface="+mn-ea"/>
              </a:rPr>
              <a:t>编号最后一数字后不加任何标点符号，编号和标题之间空一格。正确：</a:t>
            </a:r>
            <a:r>
              <a:rPr lang="en-US" altLang="en-US" sz="1600" b="1" dirty="0" smtClean="0">
                <a:latin typeface="+mn-ea"/>
              </a:rPr>
              <a:t>3  xxx  </a:t>
            </a:r>
            <a:r>
              <a:rPr lang="zh-CN" altLang="en-US" sz="1600" b="1" dirty="0" smtClean="0">
                <a:latin typeface="+mn-ea"/>
              </a:rPr>
              <a:t>错误：</a:t>
            </a:r>
            <a:r>
              <a:rPr lang="en-US" altLang="en-US" sz="1600" b="1" dirty="0" smtClean="0">
                <a:latin typeface="+mn-ea"/>
              </a:rPr>
              <a:t>3. Xxx</a:t>
            </a:r>
            <a:r>
              <a:rPr lang="zh-CN" altLang="en-US" sz="1600" b="1" dirty="0" smtClean="0">
                <a:latin typeface="+mn-ea"/>
              </a:rPr>
              <a:t>。</a:t>
            </a:r>
            <a:endParaRPr lang="en-US" altLang="zh-CN" sz="1600" b="1" dirty="0" smtClean="0">
              <a:latin typeface="+mn-ea"/>
            </a:endParaRPr>
          </a:p>
          <a:p>
            <a:pPr>
              <a:lnSpc>
                <a:spcPct val="150000"/>
              </a:lnSpc>
              <a:buFont typeface="Arial" charset="0"/>
              <a:buNone/>
              <a:defRPr/>
            </a:pPr>
            <a:r>
              <a:rPr lang="en-US" altLang="zh-CN" sz="1600" b="1" dirty="0" smtClean="0">
                <a:latin typeface="+mn-ea"/>
              </a:rPr>
              <a:t>▲</a:t>
            </a:r>
            <a:r>
              <a:rPr lang="zh-CN" altLang="en-US" sz="1600" b="1" dirty="0" smtClean="0">
                <a:latin typeface="+mn-ea"/>
              </a:rPr>
              <a:t>图表编号：编号后面也不带任何标点符号，编号和图题注、表题注之间空一格。图表编号和原文不一样，</a:t>
            </a:r>
            <a:r>
              <a:rPr lang="zh-CN" altLang="en-US" sz="1600" b="1" dirty="0" smtClean="0">
                <a:solidFill>
                  <a:srgbClr val="FF0000"/>
                </a:solidFill>
                <a:latin typeface="+mn-ea"/>
              </a:rPr>
              <a:t>同步调整</a:t>
            </a:r>
            <a:r>
              <a:rPr lang="zh-CN" altLang="en-US" sz="1600" b="1" dirty="0" smtClean="0">
                <a:latin typeface="+mn-ea"/>
              </a:rPr>
              <a:t>原文中引用该图表的编号。不能漏掉某一图。</a:t>
            </a:r>
            <a:endParaRPr lang="en-US" altLang="zh-CN" sz="1600" b="1" dirty="0" smtClean="0">
              <a:latin typeface="+mn-ea"/>
            </a:endParaRPr>
          </a:p>
          <a:p>
            <a:pPr>
              <a:lnSpc>
                <a:spcPct val="150000"/>
              </a:lnSpc>
              <a:buFont typeface="Arial" charset="0"/>
              <a:buNone/>
              <a:defRPr/>
            </a:pPr>
            <a:r>
              <a:rPr lang="en-US" altLang="zh-CN" sz="1600" b="1" dirty="0" smtClean="0">
                <a:latin typeface="+mn-ea"/>
              </a:rPr>
              <a:t>▲</a:t>
            </a:r>
            <a:r>
              <a:rPr lang="zh-CN" altLang="en-US" sz="1600" b="1" dirty="0" smtClean="0">
                <a:latin typeface="+mn-ea"/>
              </a:rPr>
              <a:t>图表的编排：表题注在表上方，图题注在图下方，</a:t>
            </a:r>
            <a:r>
              <a:rPr lang="en-US" altLang="zh-CN" sz="1600" b="1" dirty="0" smtClean="0">
                <a:latin typeface="+mn-ea"/>
              </a:rPr>
              <a:t>5</a:t>
            </a:r>
            <a:r>
              <a:rPr lang="zh-CN" altLang="en-US" sz="1600" b="1" dirty="0" smtClean="0">
                <a:latin typeface="+mn-ea"/>
              </a:rPr>
              <a:t>号黑体，图题、表题居中。图和图题注、表和表题注需在同一页面。</a:t>
            </a:r>
            <a:endParaRPr lang="en-US" altLang="zh-CN" sz="1600" b="1" dirty="0" smtClean="0">
              <a:latin typeface="+mn-ea"/>
            </a:endParaRPr>
          </a:p>
          <a:p>
            <a:pPr>
              <a:lnSpc>
                <a:spcPct val="150000"/>
              </a:lnSpc>
              <a:buFont typeface="Arial" charset="0"/>
              <a:buNone/>
              <a:defRPr/>
            </a:pPr>
            <a:r>
              <a:rPr lang="en-US" altLang="zh-CN" sz="1600" b="1" dirty="0" smtClean="0">
                <a:latin typeface="+mn-ea"/>
              </a:rPr>
              <a:t>▲</a:t>
            </a:r>
            <a:r>
              <a:rPr lang="zh-CN" altLang="en-US" sz="1600" b="1" dirty="0" smtClean="0">
                <a:latin typeface="+mn-ea"/>
              </a:rPr>
              <a:t>公式编号：章节编号变了，</a:t>
            </a:r>
            <a:r>
              <a:rPr lang="zh-CN" altLang="en-US" sz="1600" b="1" dirty="0" smtClean="0">
                <a:solidFill>
                  <a:srgbClr val="FF0000"/>
                </a:solidFill>
                <a:latin typeface="+mn-ea"/>
              </a:rPr>
              <a:t>注意同步调整</a:t>
            </a:r>
            <a:r>
              <a:rPr lang="zh-CN" altLang="en-US" sz="1600" b="1" dirty="0" smtClean="0">
                <a:latin typeface="+mn-ea"/>
              </a:rPr>
              <a:t>内文中的公式编号。</a:t>
            </a:r>
            <a:endParaRPr lang="en-US" altLang="zh-CN" sz="1600" b="1" dirty="0" smtClean="0">
              <a:latin typeface="+mn-ea"/>
            </a:endParaRPr>
          </a:p>
        </p:txBody>
      </p:sp>
      <p:sp>
        <p:nvSpPr>
          <p:cNvPr id="4" name="椭圆 3"/>
          <p:cNvSpPr/>
          <p:nvPr/>
        </p:nvSpPr>
        <p:spPr>
          <a:xfrm>
            <a:off x="3500430" y="928670"/>
            <a:ext cx="3000396" cy="357190"/>
          </a:xfrm>
          <a:prstGeom prst="ellipse">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dirty="0" smtClean="0">
                <a:solidFill>
                  <a:schemeClr val="bg1"/>
                </a:solidFill>
                <a:latin typeface="黑体" pitchFamily="49" charset="-122"/>
                <a:ea typeface="黑体" pitchFamily="49" charset="-122"/>
              </a:rPr>
              <a:t>格式</a:t>
            </a:r>
            <a:r>
              <a:rPr lang="zh-CN" altLang="en-US" dirty="0">
                <a:solidFill>
                  <a:schemeClr val="bg1"/>
                </a:solidFill>
                <a:latin typeface="黑体" pitchFamily="49" charset="-122"/>
                <a:ea typeface="黑体" pitchFamily="49" charset="-122"/>
              </a:rPr>
              <a:t>细节说明</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4438" y="1600200"/>
            <a:ext cx="7072312" cy="4400550"/>
          </a:xfrm>
        </p:spPr>
        <p:txBody>
          <a:bodyPr/>
          <a:lstStyle/>
          <a:p>
            <a:pPr>
              <a:lnSpc>
                <a:spcPct val="150000"/>
              </a:lnSpc>
              <a:buFont typeface="Arial" charset="0"/>
              <a:buNone/>
              <a:defRPr/>
            </a:pPr>
            <a:r>
              <a:rPr lang="en-US" altLang="zh-CN" sz="1600" b="1" dirty="0" smtClean="0">
                <a:latin typeface="+mn-ea"/>
              </a:rPr>
              <a:t>    ▲</a:t>
            </a:r>
            <a:r>
              <a:rPr lang="zh-CN" altLang="en-US" sz="1600" b="1" dirty="0" smtClean="0">
                <a:latin typeface="+mn-ea"/>
              </a:rPr>
              <a:t>一般报告就到三级题，</a:t>
            </a:r>
            <a:r>
              <a:rPr lang="en-US" altLang="en-US" sz="1600" b="1" dirty="0" smtClean="0">
                <a:latin typeface="+mn-ea"/>
              </a:rPr>
              <a:t>1</a:t>
            </a:r>
            <a:r>
              <a:rPr lang="zh-CN" altLang="en-US" sz="1600" b="1" dirty="0" smtClean="0">
                <a:latin typeface="+mn-ea"/>
              </a:rPr>
              <a:t>；</a:t>
            </a:r>
            <a:r>
              <a:rPr lang="en-US" altLang="en-US" sz="1600" b="1" dirty="0" smtClean="0">
                <a:latin typeface="+mn-ea"/>
              </a:rPr>
              <a:t>1.1</a:t>
            </a:r>
            <a:r>
              <a:rPr lang="zh-CN" altLang="en-US" sz="1600" b="1" dirty="0" smtClean="0">
                <a:latin typeface="+mn-ea"/>
              </a:rPr>
              <a:t>；</a:t>
            </a:r>
            <a:r>
              <a:rPr lang="en-US" altLang="en-US" sz="1600" b="1" dirty="0" smtClean="0">
                <a:latin typeface="+mn-ea"/>
              </a:rPr>
              <a:t>1.1.1.</a:t>
            </a:r>
            <a:r>
              <a:rPr lang="zh-CN" altLang="en-US" sz="1600" b="1" dirty="0" smtClean="0">
                <a:latin typeface="+mn-ea"/>
              </a:rPr>
              <a:t>。。。科技报告的题级要求，基本可以参考硕士毕业论文的要求来做。虽然，对报告正文的字号和字体没有硬性要求，但为了整齐划一，一般要求报告的正文用五</a:t>
            </a:r>
            <a:r>
              <a:rPr lang="zh-CN" altLang="en-US" sz="1600" b="1" dirty="0" smtClean="0">
                <a:solidFill>
                  <a:srgbClr val="FF0000"/>
                </a:solidFill>
                <a:latin typeface="+mn-ea"/>
              </a:rPr>
              <a:t>号宋体或者仿宋</a:t>
            </a:r>
            <a:r>
              <a:rPr lang="zh-CN" altLang="en-US" sz="1600" b="1" dirty="0" smtClean="0">
                <a:latin typeface="+mn-ea"/>
              </a:rPr>
              <a:t>，大家可根据情况自行决定。</a:t>
            </a:r>
            <a:r>
              <a:rPr lang="zh-CN" altLang="en-US" sz="1600" b="1" dirty="0" smtClean="0">
                <a:solidFill>
                  <a:srgbClr val="FF0000"/>
                </a:solidFill>
                <a:latin typeface="+mn-ea"/>
              </a:rPr>
              <a:t>标题不能出现一、（一），等大写或者公文用法，一般题级下，不可再出现</a:t>
            </a:r>
            <a:r>
              <a:rPr lang="en-US" altLang="en-US" sz="1600" b="1" dirty="0" smtClean="0">
                <a:solidFill>
                  <a:srgbClr val="FF0000"/>
                </a:solidFill>
                <a:latin typeface="+mn-ea"/>
              </a:rPr>
              <a:t>1.</a:t>
            </a:r>
            <a:r>
              <a:rPr lang="zh-CN" altLang="en-US" sz="1600" b="1" dirty="0" smtClean="0">
                <a:solidFill>
                  <a:srgbClr val="FF0000"/>
                </a:solidFill>
                <a:latin typeface="+mn-ea"/>
              </a:rPr>
              <a:t>；</a:t>
            </a:r>
            <a:r>
              <a:rPr lang="en-US" altLang="en-US" sz="1600" b="1" dirty="0" smtClean="0">
                <a:solidFill>
                  <a:srgbClr val="FF0000"/>
                </a:solidFill>
                <a:latin typeface="+mn-ea"/>
              </a:rPr>
              <a:t>2.</a:t>
            </a:r>
            <a:r>
              <a:rPr lang="zh-CN" altLang="en-US" sz="1600" b="1" dirty="0" smtClean="0">
                <a:solidFill>
                  <a:srgbClr val="FF0000"/>
                </a:solidFill>
                <a:latin typeface="+mn-ea"/>
              </a:rPr>
              <a:t>等等，</a:t>
            </a:r>
            <a:r>
              <a:rPr lang="zh-CN" altLang="en-US" sz="1600" b="1" dirty="0" smtClean="0">
                <a:latin typeface="+mn-ea"/>
              </a:rPr>
              <a:t>可用（</a:t>
            </a:r>
            <a:r>
              <a:rPr lang="en-US" altLang="en-US" sz="1600" b="1" dirty="0" smtClean="0">
                <a:latin typeface="+mn-ea"/>
              </a:rPr>
              <a:t>1</a:t>
            </a:r>
            <a:r>
              <a:rPr lang="zh-CN" altLang="en-US" sz="1600" b="1" dirty="0" smtClean="0">
                <a:latin typeface="+mn-ea"/>
              </a:rPr>
              <a:t>）；</a:t>
            </a:r>
            <a:r>
              <a:rPr lang="en-US" altLang="en-US" sz="1600" b="1" dirty="0" smtClean="0">
                <a:latin typeface="+mn-ea"/>
              </a:rPr>
              <a:t>1</a:t>
            </a:r>
            <a:r>
              <a:rPr lang="zh-CN" altLang="en-US" sz="1600" b="1" dirty="0" smtClean="0">
                <a:latin typeface="+mn-ea"/>
              </a:rPr>
              <a:t>）；①；</a:t>
            </a:r>
            <a:r>
              <a:rPr lang="en-US" altLang="en-US" sz="1600" b="1" dirty="0" smtClean="0">
                <a:latin typeface="+mn-ea"/>
              </a:rPr>
              <a:t>A</a:t>
            </a:r>
            <a:r>
              <a:rPr lang="zh-CN" altLang="en-US" sz="1600" b="1" dirty="0" smtClean="0">
                <a:latin typeface="+mn-ea"/>
              </a:rPr>
              <a:t>；</a:t>
            </a:r>
            <a:r>
              <a:rPr lang="en-US" altLang="en-US" sz="1600" b="1" dirty="0" smtClean="0">
                <a:latin typeface="+mn-ea"/>
              </a:rPr>
              <a:t>a</a:t>
            </a:r>
            <a:r>
              <a:rPr lang="zh-CN" altLang="en-US" sz="1600" b="1" dirty="0" smtClean="0">
                <a:latin typeface="+mn-ea"/>
              </a:rPr>
              <a:t>。。。等格式标注。</a:t>
            </a:r>
            <a:endParaRPr lang="en-US" altLang="zh-CN" sz="1600" b="1" dirty="0" smtClean="0">
              <a:latin typeface="+mn-ea"/>
            </a:endParaRPr>
          </a:p>
          <a:p>
            <a:pPr>
              <a:lnSpc>
                <a:spcPct val="150000"/>
              </a:lnSpc>
              <a:buFont typeface="Arial" charset="0"/>
              <a:buNone/>
              <a:defRPr/>
            </a:pPr>
            <a:endParaRPr lang="zh-CN" altLang="en-US" sz="1050" dirty="0" smtClean="0">
              <a:latin typeface="+mn-ea"/>
            </a:endParaRPr>
          </a:p>
          <a:p>
            <a:pPr>
              <a:lnSpc>
                <a:spcPct val="150000"/>
              </a:lnSpc>
              <a:buFont typeface="Arial" charset="0"/>
              <a:buNone/>
              <a:defRPr/>
            </a:pPr>
            <a:r>
              <a:rPr lang="en-US" altLang="zh-CN" sz="1600" b="1" dirty="0" smtClean="0">
                <a:latin typeface="+mn-ea"/>
              </a:rPr>
              <a:t>    ▲</a:t>
            </a:r>
            <a:r>
              <a:rPr lang="zh-CN" altLang="en-US" sz="1600" b="1" dirty="0" smtClean="0">
                <a:latin typeface="+mn-ea"/>
              </a:rPr>
              <a:t>附录格式：附录</a:t>
            </a:r>
            <a:r>
              <a:rPr lang="en-US" altLang="en-US" sz="1600" b="1" dirty="0" smtClean="0">
                <a:latin typeface="+mn-ea"/>
              </a:rPr>
              <a:t>A  XXXX</a:t>
            </a:r>
            <a:r>
              <a:rPr lang="zh-CN" altLang="en-US" sz="1600" b="1" dirty="0" smtClean="0">
                <a:latin typeface="+mn-ea"/>
              </a:rPr>
              <a:t>。里面内容章节前面加上</a:t>
            </a:r>
            <a:r>
              <a:rPr lang="en-US" altLang="en-US" sz="1600" b="1" dirty="0" smtClean="0">
                <a:latin typeface="+mn-ea"/>
              </a:rPr>
              <a:t>A</a:t>
            </a:r>
            <a:r>
              <a:rPr lang="zh-CN" altLang="en-US" sz="1600" b="1" dirty="0" smtClean="0">
                <a:latin typeface="+mn-ea"/>
              </a:rPr>
              <a:t>，例如：</a:t>
            </a:r>
            <a:r>
              <a:rPr lang="en-US" altLang="en-US" sz="1600" b="1" dirty="0" smtClean="0">
                <a:latin typeface="+mn-ea"/>
              </a:rPr>
              <a:t>A1</a:t>
            </a:r>
            <a:r>
              <a:rPr lang="zh-CN" altLang="en-US" sz="1600" b="1" dirty="0" smtClean="0">
                <a:latin typeface="+mn-ea"/>
              </a:rPr>
              <a:t>，</a:t>
            </a:r>
            <a:r>
              <a:rPr lang="en-US" altLang="en-US" sz="1600" b="1" dirty="0" smtClean="0">
                <a:latin typeface="+mn-ea"/>
              </a:rPr>
              <a:t>A1.1</a:t>
            </a:r>
            <a:r>
              <a:rPr lang="zh-CN" altLang="en-US" sz="1600" b="1" dirty="0" smtClean="0">
                <a:latin typeface="+mn-ea"/>
              </a:rPr>
              <a:t>等。如有多个附录需顺序编排。附录里面附录中的图、表、公式、参考文献等的编号，应在数字前冠以附录编号，例如：图</a:t>
            </a:r>
            <a:r>
              <a:rPr lang="en-US" altLang="en-US" sz="1600" b="1" dirty="0" smtClean="0">
                <a:latin typeface="+mn-ea"/>
              </a:rPr>
              <a:t> A1</a:t>
            </a:r>
            <a:r>
              <a:rPr lang="zh-CN" altLang="en-US" sz="1600" b="1" dirty="0" smtClean="0">
                <a:latin typeface="+mn-ea"/>
              </a:rPr>
              <a:t>；表</a:t>
            </a:r>
            <a:r>
              <a:rPr lang="en-US" altLang="en-US" sz="1600" b="1" dirty="0" smtClean="0">
                <a:latin typeface="+mn-ea"/>
              </a:rPr>
              <a:t>B2</a:t>
            </a:r>
            <a:r>
              <a:rPr lang="zh-CN" altLang="en-US" sz="1600" b="1" dirty="0" smtClean="0">
                <a:latin typeface="+mn-ea"/>
              </a:rPr>
              <a:t>；式（</a:t>
            </a:r>
            <a:r>
              <a:rPr lang="en-US" altLang="en-US" sz="1600" b="1" dirty="0" smtClean="0">
                <a:latin typeface="+mn-ea"/>
              </a:rPr>
              <a:t>B3</a:t>
            </a:r>
            <a:r>
              <a:rPr lang="zh-CN" altLang="en-US" sz="1600" b="1" dirty="0" smtClean="0">
                <a:latin typeface="+mn-ea"/>
              </a:rPr>
              <a:t>）；文献</a:t>
            </a:r>
            <a:r>
              <a:rPr lang="en-US" altLang="en-US" sz="1600" b="1" dirty="0" smtClean="0">
                <a:latin typeface="+mn-ea"/>
              </a:rPr>
              <a:t>[A5]</a:t>
            </a:r>
            <a:r>
              <a:rPr lang="zh-CN" altLang="en-US" sz="1600" b="1" dirty="0" smtClean="0">
                <a:latin typeface="+mn-ea"/>
              </a:rPr>
              <a:t>等。</a:t>
            </a:r>
            <a:endParaRPr lang="en-US" altLang="zh-CN" sz="1600" b="1" dirty="0" smtClean="0">
              <a:latin typeface="+mn-ea"/>
            </a:endParaRPr>
          </a:p>
          <a:p>
            <a:pPr>
              <a:defRPr/>
            </a:pPr>
            <a:endParaRPr lang="zh-CN" altLang="en-US" sz="16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zh-CN" altLang="en-US" sz="1200" b="1" dirty="0" smtClean="0"/>
              <a:t>语言文字错误</a:t>
            </a:r>
            <a:endParaRPr lang="zh-CN" altLang="en-US" sz="1200" dirty="0" smtClean="0"/>
          </a:p>
          <a:p>
            <a:r>
              <a:rPr lang="en-US" sz="1200" dirty="0" smtClean="0"/>
              <a:t>1</a:t>
            </a:r>
            <a:r>
              <a:rPr lang="zh-CN" altLang="en-US" sz="1200" dirty="0" smtClean="0"/>
              <a:t>． 错别字。如：一下（以下）；图象（图像）；含意（含义）等。</a:t>
            </a:r>
          </a:p>
          <a:p>
            <a:r>
              <a:rPr lang="en-US" sz="1200" dirty="0" smtClean="0"/>
              <a:t>2</a:t>
            </a:r>
            <a:r>
              <a:rPr lang="zh-CN" altLang="en-US" sz="1200" dirty="0" smtClean="0"/>
              <a:t>． </a:t>
            </a:r>
            <a:r>
              <a:rPr lang="zh-CN" altLang="en-US" sz="1200" dirty="0" smtClean="0">
                <a:solidFill>
                  <a:srgbClr val="FF0000"/>
                </a:solidFill>
              </a:rPr>
              <a:t>年代未写完整</a:t>
            </a:r>
            <a:r>
              <a:rPr lang="zh-CN" altLang="en-US" sz="1200" dirty="0" smtClean="0"/>
              <a:t>。如：</a:t>
            </a:r>
            <a:r>
              <a:rPr lang="en-US" sz="1200" dirty="0" smtClean="0"/>
              <a:t>09</a:t>
            </a:r>
            <a:r>
              <a:rPr lang="zh-CN" altLang="en-US" sz="1200" dirty="0" smtClean="0"/>
              <a:t>年（应</a:t>
            </a:r>
            <a:r>
              <a:rPr lang="en-US" sz="1200" dirty="0" smtClean="0"/>
              <a:t>2009</a:t>
            </a:r>
            <a:r>
              <a:rPr lang="zh-CN" altLang="en-US" sz="1200" dirty="0" smtClean="0"/>
              <a:t>年）；</a:t>
            </a:r>
            <a:r>
              <a:rPr lang="en-US" sz="1200" dirty="0" smtClean="0"/>
              <a:t>80</a:t>
            </a:r>
            <a:r>
              <a:rPr lang="zh-CN" altLang="en-US" sz="1200" dirty="0" smtClean="0"/>
              <a:t>年代（应为</a:t>
            </a:r>
            <a:r>
              <a:rPr lang="en-US" sz="1200" dirty="0" smtClean="0"/>
              <a:t>20</a:t>
            </a:r>
            <a:r>
              <a:rPr lang="zh-CN" altLang="en-US" sz="1200" dirty="0" smtClean="0"/>
              <a:t>世纪</a:t>
            </a:r>
            <a:r>
              <a:rPr lang="en-US" sz="1200" dirty="0" smtClean="0"/>
              <a:t>80</a:t>
            </a:r>
            <a:r>
              <a:rPr lang="zh-CN" altLang="en-US" sz="1200" dirty="0" smtClean="0"/>
              <a:t>年代）。</a:t>
            </a:r>
          </a:p>
          <a:p>
            <a:r>
              <a:rPr lang="en-US" sz="1200" dirty="0" smtClean="0"/>
              <a:t>3</a:t>
            </a:r>
            <a:r>
              <a:rPr lang="zh-CN" altLang="en-US" sz="1200" dirty="0" smtClean="0"/>
              <a:t>． </a:t>
            </a:r>
            <a:r>
              <a:rPr lang="zh-CN" altLang="en-US" sz="1200" dirty="0" smtClean="0">
                <a:solidFill>
                  <a:srgbClr val="FF0000"/>
                </a:solidFill>
              </a:rPr>
              <a:t>上世纪应写为</a:t>
            </a:r>
            <a:r>
              <a:rPr lang="en-US" sz="1200" dirty="0" smtClean="0">
                <a:solidFill>
                  <a:srgbClr val="FF0000"/>
                </a:solidFill>
              </a:rPr>
              <a:t>20</a:t>
            </a:r>
            <a:r>
              <a:rPr lang="zh-CN" altLang="en-US" sz="1200" dirty="0" smtClean="0">
                <a:solidFill>
                  <a:srgbClr val="FF0000"/>
                </a:solidFill>
              </a:rPr>
              <a:t>世纪</a:t>
            </a:r>
            <a:r>
              <a:rPr lang="zh-CN" altLang="en-US" sz="1200" dirty="0" smtClean="0"/>
              <a:t>。</a:t>
            </a:r>
          </a:p>
          <a:p>
            <a:r>
              <a:rPr lang="en-US" sz="1200" dirty="0" smtClean="0"/>
              <a:t>4</a:t>
            </a:r>
            <a:r>
              <a:rPr lang="zh-CN" altLang="en-US" sz="1200" dirty="0" smtClean="0"/>
              <a:t>． 题目写</a:t>
            </a:r>
            <a:r>
              <a:rPr lang="en-US" altLang="zh-CN" sz="1200" dirty="0" smtClean="0"/>
              <a:t>××</a:t>
            </a:r>
            <a:r>
              <a:rPr lang="zh-CN" altLang="en-US" sz="1200" dirty="0" smtClean="0"/>
              <a:t>研究最终报告，应改为</a:t>
            </a:r>
            <a:r>
              <a:rPr lang="en-US" altLang="zh-CN" sz="1200" dirty="0" smtClean="0"/>
              <a:t>××</a:t>
            </a:r>
            <a:r>
              <a:rPr lang="zh-CN" altLang="en-US" sz="1200" dirty="0" smtClean="0"/>
              <a:t>研究。</a:t>
            </a:r>
          </a:p>
          <a:p>
            <a:r>
              <a:rPr lang="en-US" sz="1200" dirty="0" smtClean="0"/>
              <a:t>5</a:t>
            </a:r>
            <a:r>
              <a:rPr lang="zh-CN" altLang="en-US" sz="1200" dirty="0" smtClean="0"/>
              <a:t>． 经常看到文章中写如图所示，</a:t>
            </a:r>
            <a:r>
              <a:rPr lang="zh-CN" altLang="en-US" sz="1200" dirty="0" smtClean="0">
                <a:solidFill>
                  <a:srgbClr val="FF0000"/>
                </a:solidFill>
              </a:rPr>
              <a:t>应写明图几</a:t>
            </a:r>
            <a:r>
              <a:rPr lang="zh-CN" altLang="en-US" sz="1200" dirty="0" smtClean="0"/>
              <a:t>（如图</a:t>
            </a:r>
            <a:r>
              <a:rPr lang="en-US" sz="1200" dirty="0" smtClean="0"/>
              <a:t>3</a:t>
            </a:r>
            <a:r>
              <a:rPr lang="zh-CN" altLang="en-US" sz="1200" dirty="0" smtClean="0"/>
              <a:t>所示）；有时写如下表或下图，应写明如表几或图几（如表</a:t>
            </a:r>
            <a:r>
              <a:rPr lang="en-US" sz="1200" dirty="0" smtClean="0"/>
              <a:t>2</a:t>
            </a:r>
            <a:r>
              <a:rPr lang="zh-CN" altLang="en-US" sz="1200" dirty="0" smtClean="0"/>
              <a:t>或如图</a:t>
            </a:r>
            <a:r>
              <a:rPr lang="en-US" sz="1200" dirty="0" smtClean="0"/>
              <a:t>5</a:t>
            </a:r>
            <a:r>
              <a:rPr lang="zh-CN" altLang="en-US" sz="1200" dirty="0" smtClean="0"/>
              <a:t>）。</a:t>
            </a:r>
          </a:p>
          <a:p>
            <a:pPr lvl="0"/>
            <a:r>
              <a:rPr lang="zh-CN" altLang="en-US" sz="1200" b="1" dirty="0" smtClean="0"/>
              <a:t>数字单位错误</a:t>
            </a:r>
            <a:endParaRPr lang="zh-CN" altLang="en-US" sz="1200" dirty="0" smtClean="0"/>
          </a:p>
          <a:p>
            <a:r>
              <a:rPr lang="en-US" sz="1200" dirty="0" smtClean="0"/>
              <a:t>1</a:t>
            </a:r>
            <a:r>
              <a:rPr lang="zh-CN" altLang="en-US" sz="1200" dirty="0" smtClean="0"/>
              <a:t>． </a:t>
            </a:r>
            <a:r>
              <a:rPr lang="en-US" sz="1200" dirty="0" smtClean="0"/>
              <a:t>5</a:t>
            </a:r>
            <a:r>
              <a:rPr lang="zh-CN" altLang="en-US" sz="1200" dirty="0" smtClean="0"/>
              <a:t>千多这样写法不规范，应改为</a:t>
            </a:r>
            <a:r>
              <a:rPr lang="en-US" sz="1200" dirty="0" smtClean="0"/>
              <a:t>5000</a:t>
            </a:r>
            <a:r>
              <a:rPr lang="zh-CN" altLang="en-US" sz="1200" dirty="0" smtClean="0"/>
              <a:t>多。</a:t>
            </a:r>
          </a:p>
          <a:p>
            <a:r>
              <a:rPr lang="en-US" sz="1200" dirty="0" smtClean="0"/>
              <a:t>2</a:t>
            </a:r>
            <a:r>
              <a:rPr lang="zh-CN" altLang="en-US" sz="1200" dirty="0" smtClean="0"/>
              <a:t>． </a:t>
            </a:r>
            <a:r>
              <a:rPr lang="en-US" sz="1200" dirty="0" smtClean="0"/>
              <a:t>10~20%</a:t>
            </a:r>
            <a:r>
              <a:rPr lang="zh-CN" altLang="en-US" sz="1200" dirty="0" smtClean="0"/>
              <a:t>写法错误，应改为</a:t>
            </a:r>
            <a:r>
              <a:rPr lang="en-US" sz="1200" dirty="0" smtClean="0"/>
              <a:t>10%~20%</a:t>
            </a:r>
            <a:endParaRPr lang="zh-CN" altLang="en-US" sz="1200" dirty="0" smtClean="0"/>
          </a:p>
          <a:p>
            <a:r>
              <a:rPr lang="en-US" sz="1200" dirty="0" smtClean="0"/>
              <a:t>3</a:t>
            </a:r>
            <a:r>
              <a:rPr lang="zh-CN" altLang="en-US" sz="1200" dirty="0" smtClean="0"/>
              <a:t>． </a:t>
            </a:r>
            <a:r>
              <a:rPr lang="en-US" sz="1200" dirty="0" smtClean="0"/>
              <a:t>50</a:t>
            </a:r>
            <a:r>
              <a:rPr lang="zh-CN" altLang="en-US" sz="1200" dirty="0" smtClean="0"/>
              <a:t>﹢</a:t>
            </a:r>
            <a:r>
              <a:rPr lang="en-US" sz="1200" dirty="0" smtClean="0"/>
              <a:t>5cm</a:t>
            </a:r>
            <a:r>
              <a:rPr lang="zh-CN" altLang="en-US" sz="1200" dirty="0" smtClean="0"/>
              <a:t>写法错误，应改为</a:t>
            </a:r>
            <a:r>
              <a:rPr lang="en-US" sz="1200" dirty="0" smtClean="0"/>
              <a:t>50cm</a:t>
            </a:r>
            <a:r>
              <a:rPr lang="zh-CN" altLang="en-US" sz="1200" dirty="0" smtClean="0"/>
              <a:t>﹢</a:t>
            </a:r>
            <a:r>
              <a:rPr lang="en-US" sz="1200" dirty="0" smtClean="0"/>
              <a:t>5cm</a:t>
            </a:r>
            <a:r>
              <a:rPr lang="zh-CN" altLang="en-US" sz="1200" dirty="0" smtClean="0"/>
              <a:t>或（</a:t>
            </a:r>
            <a:r>
              <a:rPr lang="en-US" sz="1200" dirty="0" smtClean="0"/>
              <a:t>50</a:t>
            </a:r>
            <a:r>
              <a:rPr lang="zh-CN" altLang="en-US" sz="1200" dirty="0" smtClean="0"/>
              <a:t>﹢</a:t>
            </a:r>
            <a:r>
              <a:rPr lang="en-US" sz="1200" dirty="0" smtClean="0"/>
              <a:t>5</a:t>
            </a:r>
            <a:r>
              <a:rPr lang="zh-CN" altLang="en-US" sz="1200" dirty="0" smtClean="0"/>
              <a:t>）</a:t>
            </a:r>
            <a:r>
              <a:rPr lang="en-US" sz="1200" dirty="0" smtClean="0"/>
              <a:t>cm</a:t>
            </a:r>
            <a:endParaRPr lang="zh-CN" altLang="en-US" sz="1200" dirty="0" smtClean="0"/>
          </a:p>
          <a:p>
            <a:r>
              <a:rPr lang="en-US" sz="1200" dirty="0" smtClean="0"/>
              <a:t>4</a:t>
            </a:r>
            <a:r>
              <a:rPr lang="zh-CN" altLang="en-US" sz="1200" dirty="0" smtClean="0"/>
              <a:t>．</a:t>
            </a:r>
            <a:r>
              <a:rPr lang="en-US" sz="1200" dirty="0" smtClean="0"/>
              <a:t> 800×600×800mm</a:t>
            </a:r>
            <a:r>
              <a:rPr lang="zh-CN" altLang="en-US" sz="1200" dirty="0" smtClean="0"/>
              <a:t>写法错误，应改为</a:t>
            </a:r>
            <a:r>
              <a:rPr lang="en-US" sz="1200" dirty="0" smtClean="0"/>
              <a:t>800mm×600mm×800mm</a:t>
            </a:r>
            <a:endParaRPr lang="zh-CN" altLang="en-US" sz="1200" dirty="0" smtClean="0"/>
          </a:p>
          <a:p>
            <a:r>
              <a:rPr lang="en-US" sz="1200" dirty="0" smtClean="0"/>
              <a:t>5</a:t>
            </a:r>
            <a:r>
              <a:rPr lang="zh-CN" altLang="en-US" sz="1200" dirty="0" smtClean="0"/>
              <a:t>． </a:t>
            </a:r>
            <a:r>
              <a:rPr lang="en-US" sz="1200" dirty="0" smtClean="0"/>
              <a:t>F</a:t>
            </a:r>
            <a:r>
              <a:rPr lang="en-US" sz="1200" baseline="30000" dirty="0" smtClean="0"/>
              <a:t>+2</a:t>
            </a:r>
            <a:r>
              <a:rPr lang="zh-CN" altLang="en-US" sz="1200" dirty="0" smtClean="0"/>
              <a:t>错写为</a:t>
            </a:r>
            <a:r>
              <a:rPr lang="en-US" sz="1200" dirty="0" smtClean="0"/>
              <a:t>F+2</a:t>
            </a:r>
            <a:r>
              <a:rPr lang="zh-CN" altLang="en-US" sz="1200" dirty="0" smtClean="0"/>
              <a:t>；</a:t>
            </a:r>
            <a:r>
              <a:rPr lang="en-US" sz="1200" dirty="0" smtClean="0"/>
              <a:t>m</a:t>
            </a:r>
            <a:r>
              <a:rPr lang="en-US" sz="1200" baseline="30000" dirty="0" smtClean="0"/>
              <a:t>3</a:t>
            </a:r>
            <a:r>
              <a:rPr lang="zh-CN" altLang="en-US" sz="1200" dirty="0" smtClean="0"/>
              <a:t>错写为</a:t>
            </a:r>
            <a:r>
              <a:rPr lang="en-US" sz="1200" dirty="0" smtClean="0"/>
              <a:t>m3</a:t>
            </a:r>
            <a:r>
              <a:rPr lang="zh-CN" altLang="en-US" sz="1200" dirty="0" smtClean="0"/>
              <a:t>；</a:t>
            </a:r>
            <a:r>
              <a:rPr lang="en-US" sz="1200" dirty="0" smtClean="0"/>
              <a:t>m</a:t>
            </a:r>
            <a:r>
              <a:rPr lang="en-US" sz="1200" baseline="30000" dirty="0" smtClean="0"/>
              <a:t>2</a:t>
            </a:r>
            <a:r>
              <a:rPr lang="zh-CN" altLang="en-US" sz="1200" dirty="0" smtClean="0"/>
              <a:t>错写为</a:t>
            </a:r>
            <a:r>
              <a:rPr lang="en-US" sz="1200" dirty="0" smtClean="0"/>
              <a:t>m2</a:t>
            </a:r>
            <a:r>
              <a:rPr lang="zh-CN" altLang="en-US" sz="1200" dirty="0" smtClean="0"/>
              <a:t>；</a:t>
            </a:r>
            <a:r>
              <a:rPr lang="en-US" sz="1200" dirty="0" smtClean="0"/>
              <a:t>10</a:t>
            </a:r>
            <a:r>
              <a:rPr lang="en-US" sz="1200" baseline="30000" dirty="0" smtClean="0"/>
              <a:t>-4</a:t>
            </a:r>
            <a:r>
              <a:rPr lang="zh-CN" altLang="en-US" sz="1200" dirty="0" smtClean="0"/>
              <a:t>错写为</a:t>
            </a:r>
            <a:r>
              <a:rPr lang="en-US" sz="1200" dirty="0" smtClean="0"/>
              <a:t>10-4</a:t>
            </a:r>
            <a:r>
              <a:rPr lang="zh-CN" altLang="en-US" sz="1200" dirty="0" smtClean="0"/>
              <a:t>。一般</a:t>
            </a:r>
            <a:r>
              <a:rPr lang="en-US" sz="1200" dirty="0" smtClean="0"/>
              <a:t>PDF</a:t>
            </a:r>
            <a:r>
              <a:rPr lang="zh-CN" altLang="en-US" sz="1200" dirty="0" smtClean="0"/>
              <a:t>转成</a:t>
            </a:r>
            <a:r>
              <a:rPr lang="en-US" sz="1200" dirty="0" smtClean="0"/>
              <a:t>word</a:t>
            </a:r>
            <a:r>
              <a:rPr lang="zh-CN" altLang="en-US" sz="1200" dirty="0" smtClean="0"/>
              <a:t>会出现这种错误，改写者应特别注意和原文对照一下此类情况是否发生。</a:t>
            </a:r>
          </a:p>
          <a:p>
            <a:r>
              <a:rPr lang="en-US" sz="1200" dirty="0" smtClean="0"/>
              <a:t>6</a:t>
            </a:r>
            <a:r>
              <a:rPr lang="zh-CN" altLang="en-US" sz="1200" dirty="0" smtClean="0"/>
              <a:t>． 转行不应在数字间、数字和单位间、单位间转，不应将数字和单位等分开。此类情况应将字间距压缩或全部转到下行去。</a:t>
            </a:r>
          </a:p>
          <a:p>
            <a:r>
              <a:rPr lang="en-US" sz="1200" dirty="0" smtClean="0"/>
              <a:t>7.  </a:t>
            </a:r>
            <a:r>
              <a:rPr lang="zh-CN" altLang="en-US" sz="1200" dirty="0" smtClean="0"/>
              <a:t>科技论文数字一般都用阿拉伯数字，如</a:t>
            </a:r>
            <a:r>
              <a:rPr lang="en-US" sz="1200" dirty="0" smtClean="0"/>
              <a:t>5</a:t>
            </a:r>
            <a:r>
              <a:rPr lang="zh-CN" altLang="en-US" sz="1200" dirty="0" smtClean="0"/>
              <a:t>个而不用五个，图</a:t>
            </a:r>
            <a:r>
              <a:rPr lang="en-US" sz="1200" dirty="0" smtClean="0"/>
              <a:t>1</a:t>
            </a:r>
            <a:r>
              <a:rPr lang="zh-CN" altLang="en-US" sz="1200" dirty="0" smtClean="0"/>
              <a:t>而不用图一；有时图题为图</a:t>
            </a:r>
            <a:r>
              <a:rPr lang="en-US" sz="1200" dirty="0" smtClean="0"/>
              <a:t>1</a:t>
            </a:r>
            <a:r>
              <a:rPr lang="zh-CN" altLang="en-US" sz="1200" dirty="0" smtClean="0"/>
              <a:t>，但文章中用见图一；文章中有时用三个，有时用</a:t>
            </a:r>
            <a:r>
              <a:rPr lang="en-US" sz="1200" dirty="0" smtClean="0"/>
              <a:t>3</a:t>
            </a:r>
            <a:r>
              <a:rPr lang="zh-CN" altLang="en-US" sz="1200" dirty="0" smtClean="0"/>
              <a:t>个，应全篇统一。</a:t>
            </a:r>
          </a:p>
          <a:p>
            <a:r>
              <a:rPr lang="en-US" sz="1200" dirty="0" smtClean="0"/>
              <a:t>8.  </a:t>
            </a:r>
            <a:r>
              <a:rPr lang="zh-CN" altLang="en-US" sz="1200" dirty="0" smtClean="0"/>
              <a:t>单位不规范，如</a:t>
            </a:r>
            <a:r>
              <a:rPr lang="en-US" sz="1200" dirty="0" smtClean="0"/>
              <a:t>kg</a:t>
            </a:r>
            <a:r>
              <a:rPr lang="zh-CN" altLang="en-US" sz="1200" dirty="0" smtClean="0"/>
              <a:t>写为</a:t>
            </a:r>
            <a:r>
              <a:rPr lang="en-US" sz="1200" dirty="0" smtClean="0"/>
              <a:t>Kg</a:t>
            </a:r>
            <a:r>
              <a:rPr lang="zh-CN" altLang="en-US" sz="1200" dirty="0" smtClean="0"/>
              <a:t>；</a:t>
            </a:r>
            <a:r>
              <a:rPr lang="en-US" sz="1200" dirty="0" smtClean="0"/>
              <a:t>kW</a:t>
            </a:r>
            <a:r>
              <a:rPr lang="zh-CN" altLang="en-US" sz="1200" dirty="0" smtClean="0"/>
              <a:t>写为</a:t>
            </a:r>
            <a:r>
              <a:rPr lang="en-US" sz="1200" dirty="0" err="1" smtClean="0"/>
              <a:t>Kw</a:t>
            </a:r>
            <a:r>
              <a:rPr lang="zh-CN" altLang="en-US" sz="1200" dirty="0" smtClean="0"/>
              <a:t>；</a:t>
            </a:r>
            <a:r>
              <a:rPr lang="zh-CN" altLang="en-US" sz="1200" b="1" dirty="0" smtClean="0"/>
              <a:t>（参考</a:t>
            </a:r>
            <a:r>
              <a:rPr lang="en-US" altLang="zh-CN" sz="1200" b="1" dirty="0" smtClean="0"/>
              <a:t>GB 1434-48   </a:t>
            </a:r>
            <a:r>
              <a:rPr lang="zh-CN" altLang="en-US" sz="1200" b="1" dirty="0" smtClean="0"/>
              <a:t>物理量符号、</a:t>
            </a:r>
            <a:r>
              <a:rPr lang="en-US" altLang="zh-CN" sz="1200" b="1" dirty="0" smtClean="0"/>
              <a:t>GB 3100-93 </a:t>
            </a:r>
            <a:r>
              <a:rPr lang="zh-CN" altLang="en-US" sz="1200" b="1" dirty="0" smtClean="0"/>
              <a:t>国际单位制及其应用）</a:t>
            </a:r>
          </a:p>
          <a:p>
            <a:r>
              <a:rPr lang="en-US" sz="1200" dirty="0" smtClean="0"/>
              <a:t>9.  </a:t>
            </a:r>
            <a:r>
              <a:rPr lang="zh-CN" altLang="en-US" sz="1200" dirty="0" smtClean="0"/>
              <a:t>单位用的不准确。如：保护响应速度错用为</a:t>
            </a:r>
            <a:r>
              <a:rPr lang="en-US" sz="1200" dirty="0" smtClean="0"/>
              <a:t>s</a:t>
            </a:r>
            <a:r>
              <a:rPr lang="zh-CN" altLang="en-US" sz="1200" dirty="0" smtClean="0"/>
              <a:t>，应用</a:t>
            </a:r>
            <a:r>
              <a:rPr lang="en-US" sz="1200" dirty="0" err="1" smtClean="0"/>
              <a:t>μm</a:t>
            </a:r>
            <a:r>
              <a:rPr lang="en-US" sz="1200" dirty="0" smtClean="0"/>
              <a:t>/s; </a:t>
            </a:r>
            <a:r>
              <a:rPr lang="zh-CN" altLang="en-US" sz="1200" dirty="0" smtClean="0"/>
              <a:t>或改为响应时间。</a:t>
            </a:r>
          </a:p>
          <a:p>
            <a:endParaRPr lang="zh-CN" altLang="en-US" sz="12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00188" y="1600200"/>
            <a:ext cx="6429375" cy="4525963"/>
          </a:xfrm>
        </p:spPr>
        <p:txBody>
          <a:bodyPr/>
          <a:lstStyle/>
          <a:p>
            <a:pPr>
              <a:lnSpc>
                <a:spcPct val="150000"/>
              </a:lnSpc>
              <a:defRPr/>
            </a:pPr>
            <a:r>
              <a:rPr lang="zh-CN" altLang="en-US" sz="1800" b="1" dirty="0" smtClean="0">
                <a:latin typeface="+mn-ea"/>
              </a:rPr>
              <a:t>基本原则：内容结构合理。</a:t>
            </a:r>
          </a:p>
          <a:p>
            <a:pPr>
              <a:lnSpc>
                <a:spcPct val="150000"/>
              </a:lnSpc>
              <a:defRPr/>
            </a:pPr>
            <a:r>
              <a:rPr lang="zh-CN" altLang="en-US" sz="1800" b="1" dirty="0" smtClean="0">
                <a:latin typeface="+mn-ea"/>
              </a:rPr>
              <a:t>引言：有关研究内容、任务、技术指标、技术路线可以合并为引言或者研究概述等。引言下面不设二级标题。技术指标、技术指标完成情况要明确。人才、专利等指标内容要删去（内容较多可放附录）。</a:t>
            </a:r>
          </a:p>
          <a:p>
            <a:pPr>
              <a:lnSpc>
                <a:spcPct val="150000"/>
              </a:lnSpc>
              <a:defRPr/>
            </a:pPr>
            <a:r>
              <a:rPr lang="zh-CN" altLang="en-US" sz="1800" b="1" dirty="0" smtClean="0">
                <a:latin typeface="+mn-ea"/>
              </a:rPr>
              <a:t>若有</a:t>
            </a:r>
            <a:r>
              <a:rPr lang="en-US" sz="1800" b="1" dirty="0" smtClean="0">
                <a:latin typeface="+mn-ea"/>
              </a:rPr>
              <a:t> </a:t>
            </a:r>
            <a:r>
              <a:rPr lang="zh-CN" altLang="en-US" sz="1800" b="1" dirty="0" smtClean="0">
                <a:latin typeface="+mn-ea"/>
              </a:rPr>
              <a:t>研究背景、研究概述、国内外研究现状等章都可以单独成章。</a:t>
            </a:r>
          </a:p>
          <a:p>
            <a:pPr>
              <a:lnSpc>
                <a:spcPct val="150000"/>
              </a:lnSpc>
              <a:defRPr/>
            </a:pPr>
            <a:r>
              <a:rPr lang="zh-CN" altLang="en-US" sz="1800" b="1" dirty="0" smtClean="0">
                <a:latin typeface="+mn-ea"/>
              </a:rPr>
              <a:t>核心技术内容：其他有关技术内容的详细论述应为正文的主体部分。</a:t>
            </a:r>
          </a:p>
        </p:txBody>
      </p:sp>
      <p:sp>
        <p:nvSpPr>
          <p:cNvPr id="4" name="椭圆 3"/>
          <p:cNvSpPr/>
          <p:nvPr/>
        </p:nvSpPr>
        <p:spPr>
          <a:xfrm>
            <a:off x="3428992" y="928670"/>
            <a:ext cx="3000396" cy="357190"/>
          </a:xfrm>
          <a:prstGeom prst="ellipse">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dirty="0" smtClean="0">
                <a:solidFill>
                  <a:schemeClr val="bg1"/>
                </a:solidFill>
                <a:latin typeface="黑体" pitchFamily="49" charset="-122"/>
                <a:ea typeface="黑体" pitchFamily="49" charset="-122"/>
              </a:rPr>
              <a:t>内容细节</a:t>
            </a:r>
            <a:r>
              <a:rPr lang="zh-CN" altLang="en-US" dirty="0">
                <a:solidFill>
                  <a:schemeClr val="bg1"/>
                </a:solidFill>
                <a:latin typeface="黑体" pitchFamily="49" charset="-122"/>
                <a:ea typeface="黑体" pitchFamily="49" charset="-122"/>
              </a:rPr>
              <a:t>说明</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4414" y="1428750"/>
            <a:ext cx="7072362" cy="4286250"/>
          </a:xfrm>
        </p:spPr>
        <p:txBody>
          <a:bodyPr/>
          <a:lstStyle/>
          <a:p>
            <a:pPr>
              <a:lnSpc>
                <a:spcPct val="150000"/>
              </a:lnSpc>
              <a:defRPr/>
            </a:pPr>
            <a:r>
              <a:rPr lang="zh-CN" altLang="en-US" sz="1800" b="1" dirty="0" smtClean="0">
                <a:latin typeface="+mn-ea"/>
              </a:rPr>
              <a:t>有关创新点、作用和影响、效益分析、问题和建议的内容可以合并为结论。这些内容尽量用黑体或者（</a:t>
            </a:r>
            <a:r>
              <a:rPr lang="en-US" sz="1800" b="1" dirty="0" smtClean="0">
                <a:latin typeface="+mn-ea"/>
              </a:rPr>
              <a:t>1</a:t>
            </a:r>
            <a:r>
              <a:rPr lang="zh-CN" altLang="en-US" sz="1800" b="1" dirty="0" smtClean="0">
                <a:latin typeface="+mn-ea"/>
              </a:rPr>
              <a:t>）（</a:t>
            </a:r>
            <a:r>
              <a:rPr lang="en-US" sz="1800" b="1" dirty="0" smtClean="0">
                <a:latin typeface="+mn-ea"/>
              </a:rPr>
              <a:t>2</a:t>
            </a:r>
            <a:r>
              <a:rPr lang="zh-CN" altLang="en-US" sz="1800" b="1" dirty="0" smtClean="0">
                <a:latin typeface="+mn-ea"/>
              </a:rPr>
              <a:t>）（</a:t>
            </a:r>
            <a:r>
              <a:rPr lang="en-US" sz="1800" b="1" dirty="0" smtClean="0">
                <a:latin typeface="+mn-ea"/>
              </a:rPr>
              <a:t>3</a:t>
            </a:r>
            <a:r>
              <a:rPr lang="zh-CN" altLang="en-US" sz="1800" b="1" dirty="0" smtClean="0">
                <a:latin typeface="+mn-ea"/>
              </a:rPr>
              <a:t>）等区分一下相关内容。必要的时候结论部分也可以用二级标题。</a:t>
            </a:r>
          </a:p>
          <a:p>
            <a:pPr>
              <a:lnSpc>
                <a:spcPct val="150000"/>
              </a:lnSpc>
              <a:defRPr/>
            </a:pPr>
            <a:r>
              <a:rPr lang="zh-CN" altLang="en-US" sz="1800" b="1" dirty="0" smtClean="0">
                <a:latin typeface="+mn-ea"/>
              </a:rPr>
              <a:t>知识产权清单可以删去，也可以放在附录。</a:t>
            </a:r>
          </a:p>
          <a:p>
            <a:pPr>
              <a:lnSpc>
                <a:spcPct val="150000"/>
              </a:lnSpc>
              <a:defRPr/>
            </a:pPr>
            <a:r>
              <a:rPr lang="zh-CN" altLang="en-US" sz="1800" b="1" dirty="0" smtClean="0">
                <a:latin typeface="+mn-ea"/>
              </a:rPr>
              <a:t>正文中有“本课题”、“本项目”、“项目组”、“研究合同”等要用其它词汇代替。但不要统一替换，会出现“研究研究”等问题，要一个一个替换。</a:t>
            </a:r>
          </a:p>
          <a:p>
            <a:pPr>
              <a:lnSpc>
                <a:spcPct val="150000"/>
              </a:lnSpc>
              <a:defRPr/>
            </a:pPr>
            <a:r>
              <a:rPr lang="zh-CN" altLang="en-US" sz="1800" b="1" dirty="0" smtClean="0">
                <a:latin typeface="+mn-ea"/>
              </a:rPr>
              <a:t>做完后，要通篇再检查一遍，避免出现</a:t>
            </a:r>
            <a:r>
              <a:rPr lang="en-US" sz="1800" b="1" dirty="0" smtClean="0">
                <a:latin typeface="+mn-ea"/>
              </a:rPr>
              <a:t> </a:t>
            </a:r>
            <a:r>
              <a:rPr lang="zh-CN" altLang="en-US" sz="1800" b="1" dirty="0" smtClean="0">
                <a:latin typeface="+mn-ea"/>
              </a:rPr>
              <a:t>字体字号前后不一样，段落没有空格，图和图题注、表和表题注在两页等情况。</a:t>
            </a:r>
          </a:p>
          <a:p>
            <a:pPr>
              <a:defRPr/>
            </a:pPr>
            <a:endParaRPr lang="zh-CN" alt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科技报告撰写、呈交流程</a:t>
            </a:r>
            <a:endParaRPr lang="zh-CN" altLang="en-US" dirty="0"/>
          </a:p>
        </p:txBody>
      </p:sp>
      <p:graphicFrame>
        <p:nvGraphicFramePr>
          <p:cNvPr id="4" name="内容占位符 3"/>
          <p:cNvGraphicFramePr>
            <a:graphicFrameLocks noGrp="1"/>
          </p:cNvGraphicFramePr>
          <p:nvPr>
            <p:ph idx="1"/>
          </p:nvPr>
        </p:nvGraphicFramePr>
        <p:xfrm>
          <a:off x="107504" y="1600200"/>
          <a:ext cx="8579296" cy="4686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5364088" y="1772816"/>
            <a:ext cx="3280965" cy="4717504"/>
          </a:xfrm>
          <a:prstGeom prst="rect">
            <a:avLst/>
          </a:prstGeom>
          <a:noFill/>
          <a:ln w="9525">
            <a:noFill/>
            <a:miter lim="800000"/>
            <a:headEnd/>
            <a:tailEnd/>
          </a:ln>
        </p:spPr>
      </p:pic>
      <p:sp>
        <p:nvSpPr>
          <p:cNvPr id="4" name="椭圆 3"/>
          <p:cNvSpPr/>
          <p:nvPr/>
        </p:nvSpPr>
        <p:spPr>
          <a:xfrm>
            <a:off x="2786050" y="928670"/>
            <a:ext cx="3714776" cy="785818"/>
          </a:xfrm>
          <a:prstGeom prst="ellipse">
            <a:avLst/>
          </a:prstGeom>
          <a:solidFill>
            <a:schemeClr val="accent2">
              <a:lumMod val="60000"/>
              <a:lumOff val="4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3200" b="1" dirty="0" smtClean="0">
                <a:solidFill>
                  <a:schemeClr val="tx1"/>
                </a:solidFill>
              </a:rPr>
              <a:t>承  诺  书</a:t>
            </a:r>
            <a:endParaRPr lang="zh-CN" altLang="en-US" sz="3200" b="1" dirty="0">
              <a:solidFill>
                <a:schemeClr val="tx1"/>
              </a:solidFill>
            </a:endParaRPr>
          </a:p>
        </p:txBody>
      </p:sp>
      <p:pic>
        <p:nvPicPr>
          <p:cNvPr id="1026" name="Picture 2" descr="D:\工作\2015年科技报告工作\科技报告系统ppt\准备演示PPT\准备演示PPT\承诺书-J.jpg"/>
          <p:cNvPicPr>
            <a:picLocks noChangeAspect="1" noChangeArrowheads="1"/>
          </p:cNvPicPr>
          <p:nvPr/>
        </p:nvPicPr>
        <p:blipFill>
          <a:blip r:embed="rId3" cstate="print"/>
          <a:srcRect/>
          <a:stretch>
            <a:fillRect/>
          </a:stretch>
        </p:blipFill>
        <p:spPr bwMode="auto">
          <a:xfrm>
            <a:off x="642910" y="1928802"/>
            <a:ext cx="3500461" cy="4550609"/>
          </a:xfrm>
          <a:prstGeom prst="rect">
            <a:avLst/>
          </a:prstGeom>
          <a:noFill/>
        </p:spPr>
      </p:pic>
      <p:sp>
        <p:nvSpPr>
          <p:cNvPr id="6" name="椭圆形标注 5"/>
          <p:cNvSpPr/>
          <p:nvPr/>
        </p:nvSpPr>
        <p:spPr>
          <a:xfrm>
            <a:off x="4929190" y="2357430"/>
            <a:ext cx="3929090" cy="2214578"/>
          </a:xfrm>
          <a:prstGeom prst="wedgeEllipseCallout">
            <a:avLst>
              <a:gd name="adj1" fmla="val -69075"/>
              <a:gd name="adj2" fmla="val 55504"/>
            </a:avLst>
          </a:prstGeom>
          <a:solidFill>
            <a:schemeClr val="accent2">
              <a:lumMod val="60000"/>
              <a:lumOff val="40000"/>
            </a:schemeClr>
          </a:solidFill>
        </p:spPr>
        <p:style>
          <a:lnRef idx="3">
            <a:schemeClr val="lt1"/>
          </a:lnRef>
          <a:fillRef idx="1">
            <a:schemeClr val="accent2"/>
          </a:fillRef>
          <a:effectRef idx="1">
            <a:schemeClr val="accent2"/>
          </a:effectRef>
          <a:fontRef idx="minor">
            <a:schemeClr val="lt1"/>
          </a:fontRef>
        </p:style>
        <p:txBody>
          <a:bodyPr rtlCol="0" anchor="ctr"/>
          <a:lstStyle/>
          <a:p>
            <a:pPr>
              <a:lnSpc>
                <a:spcPts val="2700"/>
              </a:lnSpc>
            </a:pPr>
            <a:r>
              <a:rPr lang="en-US" altLang="zh-CN" sz="1900" b="1" dirty="0" smtClean="0">
                <a:solidFill>
                  <a:schemeClr val="tx1"/>
                </a:solidFill>
              </a:rPr>
              <a:t>1</a:t>
            </a:r>
            <a:r>
              <a:rPr lang="zh-CN" altLang="en-US" sz="1900" b="1" dirty="0" smtClean="0">
                <a:solidFill>
                  <a:schemeClr val="tx1"/>
                </a:solidFill>
              </a:rPr>
              <a:t>、承诺书必须手写签字，  </a:t>
            </a:r>
            <a:endParaRPr lang="en-US" altLang="zh-CN" sz="1900" b="1" dirty="0" smtClean="0">
              <a:solidFill>
                <a:schemeClr val="tx1"/>
              </a:solidFill>
            </a:endParaRPr>
          </a:p>
          <a:p>
            <a:pPr>
              <a:lnSpc>
                <a:spcPts val="2700"/>
              </a:lnSpc>
            </a:pPr>
            <a:r>
              <a:rPr lang="en-US" altLang="zh-CN" sz="1900" b="1" dirty="0" smtClean="0">
                <a:solidFill>
                  <a:schemeClr val="tx1"/>
                </a:solidFill>
              </a:rPr>
              <a:t>        </a:t>
            </a:r>
            <a:r>
              <a:rPr lang="zh-CN" altLang="en-US" sz="1900" b="1" dirty="0" smtClean="0">
                <a:solidFill>
                  <a:schemeClr val="tx1"/>
                </a:solidFill>
              </a:rPr>
              <a:t>然后上传</a:t>
            </a:r>
            <a:r>
              <a:rPr lang="en-US" altLang="zh-CN" sz="1900" b="1" dirty="0" smtClean="0">
                <a:solidFill>
                  <a:schemeClr val="tx1"/>
                </a:solidFill>
              </a:rPr>
              <a:t>JPG</a:t>
            </a:r>
            <a:r>
              <a:rPr lang="zh-CN" altLang="en-US" sz="1900" b="1" dirty="0" smtClean="0">
                <a:solidFill>
                  <a:schemeClr val="tx1"/>
                </a:solidFill>
              </a:rPr>
              <a:t>格式；</a:t>
            </a:r>
            <a:endParaRPr lang="en-US" altLang="zh-CN" sz="1900" b="1" dirty="0" smtClean="0">
              <a:solidFill>
                <a:schemeClr val="tx1"/>
              </a:solidFill>
            </a:endParaRPr>
          </a:p>
          <a:p>
            <a:pPr>
              <a:lnSpc>
                <a:spcPts val="2700"/>
              </a:lnSpc>
            </a:pPr>
            <a:r>
              <a:rPr lang="en-US" altLang="zh-CN" sz="1900" b="1" dirty="0" smtClean="0">
                <a:solidFill>
                  <a:schemeClr val="tx1"/>
                </a:solidFill>
              </a:rPr>
              <a:t>2</a:t>
            </a:r>
            <a:r>
              <a:rPr lang="zh-CN" altLang="en-US" sz="1900" b="1" dirty="0" smtClean="0">
                <a:solidFill>
                  <a:schemeClr val="tx1"/>
                </a:solidFill>
              </a:rPr>
              <a:t>、承诺书不列入目录中；</a:t>
            </a:r>
            <a:endParaRPr lang="en-US" altLang="zh-CN" sz="1900" b="1" dirty="0" smtClean="0">
              <a:solidFill>
                <a:schemeClr val="tx1"/>
              </a:solidFill>
            </a:endParaRPr>
          </a:p>
          <a:p>
            <a:pPr>
              <a:lnSpc>
                <a:spcPts val="2700"/>
              </a:lnSpc>
            </a:pPr>
            <a:r>
              <a:rPr lang="en-US" altLang="zh-CN" sz="1900" b="1" dirty="0" smtClean="0">
                <a:solidFill>
                  <a:schemeClr val="tx1"/>
                </a:solidFill>
              </a:rPr>
              <a:t>3</a:t>
            </a:r>
            <a:r>
              <a:rPr lang="zh-CN" altLang="en-US" sz="1900" b="1" dirty="0" smtClean="0">
                <a:solidFill>
                  <a:schemeClr val="tx1"/>
                </a:solidFill>
              </a:rPr>
              <a:t>、必须上传承诺书。</a:t>
            </a:r>
            <a:endParaRPr lang="zh-CN" altLang="en-US" sz="1900" b="1" dirty="0">
              <a:solidFill>
                <a:schemeClr val="tx1"/>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785926"/>
            <a:ext cx="8229600" cy="4500594"/>
          </a:xfrm>
        </p:spPr>
        <p:txBody>
          <a:bodyPr/>
          <a:lstStyle/>
          <a:p>
            <a:r>
              <a:rPr lang="zh-CN" altLang="en-US" dirty="0" smtClean="0"/>
              <a:t>报告编号组织机构代码错误；</a:t>
            </a:r>
            <a:endParaRPr lang="en-US" altLang="zh-CN" dirty="0" smtClean="0"/>
          </a:p>
          <a:p>
            <a:r>
              <a:rPr lang="zh-CN" altLang="en-US" dirty="0" smtClean="0"/>
              <a:t>密级缺失或延期公开不填写年限；</a:t>
            </a:r>
            <a:endParaRPr lang="en-US" altLang="zh-CN" dirty="0" smtClean="0"/>
          </a:p>
          <a:p>
            <a:r>
              <a:rPr lang="zh-CN" altLang="en-US" dirty="0" smtClean="0"/>
              <a:t>支持渠道要写全称；</a:t>
            </a:r>
            <a:endParaRPr lang="en-US" altLang="zh-CN" dirty="0" smtClean="0"/>
          </a:p>
          <a:p>
            <a:r>
              <a:rPr lang="zh-CN" altLang="en-US" dirty="0" smtClean="0"/>
              <a:t>报告名称问题。</a:t>
            </a:r>
            <a:endParaRPr lang="en-US" altLang="zh-CN" dirty="0" smtClean="0"/>
          </a:p>
          <a:p>
            <a:endParaRPr lang="zh-CN" altLang="en-US" dirty="0"/>
          </a:p>
        </p:txBody>
      </p:sp>
      <p:sp>
        <p:nvSpPr>
          <p:cNvPr id="4" name="圆角矩形 3"/>
          <p:cNvSpPr/>
          <p:nvPr/>
        </p:nvSpPr>
        <p:spPr>
          <a:xfrm>
            <a:off x="2643174" y="571480"/>
            <a:ext cx="3929090" cy="571504"/>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zh-CN" altLang="en-US" sz="2400" dirty="0">
                <a:latin typeface="黑体" pitchFamily="49" charset="-122"/>
                <a:ea typeface="黑体" pitchFamily="49" charset="-122"/>
              </a:rPr>
              <a:t>封面常见问题</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714612" y="857232"/>
            <a:ext cx="3929090" cy="571504"/>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zh-CN" altLang="en-US" sz="2400" dirty="0">
                <a:latin typeface="黑体" pitchFamily="49" charset="-122"/>
                <a:ea typeface="黑体" pitchFamily="49" charset="-122"/>
              </a:rPr>
              <a:t>封面常见问题</a:t>
            </a:r>
          </a:p>
        </p:txBody>
      </p:sp>
      <p:pic>
        <p:nvPicPr>
          <p:cNvPr id="28677" name="Picture 3"/>
          <p:cNvPicPr>
            <a:picLocks noGrp="1" noChangeAspect="1" noChangeArrowheads="1"/>
          </p:cNvPicPr>
          <p:nvPr>
            <p:ph idx="1"/>
          </p:nvPr>
        </p:nvPicPr>
        <p:blipFill>
          <a:blip r:embed="rId2" cstate="print"/>
          <a:srcRect/>
          <a:stretch>
            <a:fillRect/>
          </a:stretch>
        </p:blipFill>
        <p:spPr>
          <a:xfrm>
            <a:off x="357188" y="1571625"/>
            <a:ext cx="3929062" cy="4857750"/>
          </a:xfrm>
          <a:noFill/>
        </p:spPr>
      </p:pic>
      <p:pic>
        <p:nvPicPr>
          <p:cNvPr id="28678" name="Picture 4"/>
          <p:cNvPicPr>
            <a:picLocks noChangeAspect="1" noChangeArrowheads="1"/>
          </p:cNvPicPr>
          <p:nvPr/>
        </p:nvPicPr>
        <p:blipFill>
          <a:blip r:embed="rId3" cstate="print"/>
          <a:srcRect/>
          <a:stretch>
            <a:fillRect/>
          </a:stretch>
        </p:blipFill>
        <p:spPr bwMode="auto">
          <a:xfrm>
            <a:off x="4714875" y="1571625"/>
            <a:ext cx="4071938" cy="4872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a:stretch>
            <a:fillRect/>
          </a:stretch>
        </p:blipFill>
        <p:spPr bwMode="auto">
          <a:xfrm>
            <a:off x="428625" y="1000125"/>
            <a:ext cx="4071938" cy="5372100"/>
          </a:xfrm>
          <a:prstGeom prst="rect">
            <a:avLst/>
          </a:prstGeom>
          <a:noFill/>
          <a:ln w="9525">
            <a:noFill/>
            <a:miter lim="800000"/>
            <a:headEnd/>
            <a:tailEnd/>
          </a:ln>
        </p:spPr>
      </p:pic>
      <p:pic>
        <p:nvPicPr>
          <p:cNvPr id="29699" name="Picture 3"/>
          <p:cNvPicPr>
            <a:picLocks noChangeAspect="1" noChangeArrowheads="1"/>
          </p:cNvPicPr>
          <p:nvPr/>
        </p:nvPicPr>
        <p:blipFill>
          <a:blip r:embed="rId3" cstate="print"/>
          <a:srcRect/>
          <a:stretch>
            <a:fillRect/>
          </a:stretch>
        </p:blipFill>
        <p:spPr bwMode="auto">
          <a:xfrm>
            <a:off x="4714875" y="1000125"/>
            <a:ext cx="4159250" cy="5365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p:cNvPicPr>
            <a:picLocks noChangeAspect="1" noChangeArrowheads="1"/>
          </p:cNvPicPr>
          <p:nvPr/>
        </p:nvPicPr>
        <p:blipFill>
          <a:blip r:embed="rId2" cstate="print"/>
          <a:srcRect/>
          <a:stretch>
            <a:fillRect/>
          </a:stretch>
        </p:blipFill>
        <p:spPr bwMode="auto">
          <a:xfrm rot="-660000">
            <a:off x="1673225" y="942975"/>
            <a:ext cx="2816225" cy="4324350"/>
          </a:xfrm>
          <a:prstGeom prst="rect">
            <a:avLst/>
          </a:prstGeom>
          <a:noFill/>
          <a:ln w="9525">
            <a:noFill/>
            <a:miter lim="800000"/>
            <a:headEnd/>
            <a:tailEnd/>
          </a:ln>
        </p:spPr>
      </p:pic>
      <p:pic>
        <p:nvPicPr>
          <p:cNvPr id="30723" name="Picture 5"/>
          <p:cNvPicPr>
            <a:picLocks noChangeAspect="1" noChangeArrowheads="1"/>
          </p:cNvPicPr>
          <p:nvPr/>
        </p:nvPicPr>
        <p:blipFill>
          <a:blip r:embed="rId3" cstate="print"/>
          <a:srcRect/>
          <a:stretch>
            <a:fillRect/>
          </a:stretch>
        </p:blipFill>
        <p:spPr bwMode="auto">
          <a:xfrm rot="660000">
            <a:off x="4735513" y="1014413"/>
            <a:ext cx="2809875" cy="4229100"/>
          </a:xfrm>
          <a:prstGeom prst="rect">
            <a:avLst/>
          </a:prstGeom>
          <a:noFill/>
          <a:ln w="9525">
            <a:noFill/>
            <a:miter lim="800000"/>
            <a:headEnd/>
            <a:tailEnd/>
          </a:ln>
        </p:spPr>
      </p:pic>
      <p:sp>
        <p:nvSpPr>
          <p:cNvPr id="30724" name="TextBox 7"/>
          <p:cNvSpPr txBox="1">
            <a:spLocks noChangeArrowheads="1"/>
          </p:cNvSpPr>
          <p:nvPr/>
        </p:nvSpPr>
        <p:spPr bwMode="auto">
          <a:xfrm>
            <a:off x="785813" y="5429250"/>
            <a:ext cx="7643812" cy="1200150"/>
          </a:xfrm>
          <a:prstGeom prst="rect">
            <a:avLst/>
          </a:prstGeom>
          <a:noFill/>
          <a:ln w="9525">
            <a:noFill/>
            <a:miter lim="800000"/>
            <a:headEnd/>
            <a:tailEnd/>
          </a:ln>
        </p:spPr>
        <p:txBody>
          <a:bodyPr>
            <a:spAutoFit/>
          </a:bodyPr>
          <a:lstStyle/>
          <a:p>
            <a:r>
              <a:rPr lang="zh-CN" altLang="en-US">
                <a:latin typeface="楷体" pitchFamily="49" charset="-122"/>
                <a:ea typeface="楷体" pitchFamily="49" charset="-122"/>
              </a:rPr>
              <a:t>    报告名称问题：</a:t>
            </a:r>
            <a:r>
              <a:rPr lang="zh-CN" altLang="en-US" b="1">
                <a:solidFill>
                  <a:srgbClr val="C00000"/>
                </a:solidFill>
                <a:latin typeface="楷体" pitchFamily="49" charset="-122"/>
                <a:ea typeface="楷体" pitchFamily="49" charset="-122"/>
              </a:rPr>
              <a:t>不能用“科技报告”、“</a:t>
            </a:r>
            <a:r>
              <a:rPr lang="en-US" altLang="zh-CN" b="1">
                <a:solidFill>
                  <a:srgbClr val="C00000"/>
                </a:solidFill>
                <a:latin typeface="楷体" pitchFamily="49" charset="-122"/>
                <a:ea typeface="楷体" pitchFamily="49" charset="-122"/>
              </a:rPr>
              <a:t>863</a:t>
            </a:r>
            <a:r>
              <a:rPr lang="zh-CN" altLang="en-US" b="1">
                <a:solidFill>
                  <a:srgbClr val="C00000"/>
                </a:solidFill>
                <a:latin typeface="楷体" pitchFamily="49" charset="-122"/>
                <a:ea typeface="楷体" pitchFamily="49" charset="-122"/>
              </a:rPr>
              <a:t>科技报告”等作为报告名称。</a:t>
            </a:r>
            <a:r>
              <a:rPr lang="zh-CN" altLang="en-US">
                <a:latin typeface="楷体" pitchFamily="49" charset="-122"/>
                <a:ea typeface="楷体" pitchFamily="49" charset="-122"/>
              </a:rPr>
              <a:t>若同一课题有</a:t>
            </a:r>
            <a:r>
              <a:rPr lang="en-US" altLang="zh-CN">
                <a:latin typeface="楷体" pitchFamily="49" charset="-122"/>
                <a:ea typeface="楷体" pitchFamily="49" charset="-122"/>
              </a:rPr>
              <a:t>2</a:t>
            </a:r>
            <a:r>
              <a:rPr lang="zh-CN" altLang="en-US">
                <a:latin typeface="楷体" pitchFamily="49" charset="-122"/>
                <a:ea typeface="楷体" pitchFamily="49" charset="-122"/>
              </a:rPr>
              <a:t>份或</a:t>
            </a:r>
            <a:r>
              <a:rPr lang="en-US" altLang="zh-CN">
                <a:latin typeface="楷体" pitchFamily="49" charset="-122"/>
                <a:ea typeface="楷体" pitchFamily="49" charset="-122"/>
              </a:rPr>
              <a:t>2</a:t>
            </a:r>
            <a:r>
              <a:rPr lang="zh-CN" altLang="en-US">
                <a:latin typeface="楷体" pitchFamily="49" charset="-122"/>
                <a:ea typeface="楷体" pitchFamily="49" charset="-122"/>
              </a:rPr>
              <a:t>份以上报告，报告题名应该不同。</a:t>
            </a:r>
          </a:p>
          <a:p>
            <a:r>
              <a:rPr lang="zh-CN" altLang="en-US">
                <a:latin typeface="楷体" pitchFamily="49" charset="-122"/>
                <a:ea typeface="楷体" pitchFamily="49" charset="-122"/>
              </a:rPr>
              <a:t>    简单的命名方式是可以在课题名称后面加“进展报告”、“最终报告”、“试验报告”等。</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endParaRPr lang="zh-CN" altLang="en-US"/>
          </a:p>
        </p:txBody>
      </p:sp>
      <p:sp>
        <p:nvSpPr>
          <p:cNvPr id="9" name="竖排文字占位符 8"/>
          <p:cNvSpPr>
            <a:spLocks noGrp="1"/>
          </p:cNvSpPr>
          <p:nvPr>
            <p:ph type="body" orient="vert" idx="1"/>
          </p:nvPr>
        </p:nvSpPr>
        <p:spPr/>
        <p:txBody>
          <a:bodyPr/>
          <a:lstStyle/>
          <a:p>
            <a:endParaRPr lang="zh-CN" altLang="en-US"/>
          </a:p>
        </p:txBody>
      </p:sp>
      <p:sp>
        <p:nvSpPr>
          <p:cNvPr id="2" name="灯片编号占位符 1"/>
          <p:cNvSpPr>
            <a:spLocks noGrp="1"/>
          </p:cNvSpPr>
          <p:nvPr>
            <p:ph type="sldNum" sz="quarter" idx="12"/>
          </p:nvPr>
        </p:nvSpPr>
        <p:spPr/>
        <p:txBody>
          <a:bodyPr/>
          <a:lstStyle/>
          <a:p>
            <a:pPr>
              <a:defRPr/>
            </a:pPr>
            <a:fld id="{769D3710-0683-4D51-8C01-5EB1FE71B99E}" type="slidenum">
              <a:rPr lang="zh-CN" altLang="en-US" smtClean="0"/>
              <a:pPr>
                <a:defRPr/>
              </a:pPr>
              <a:t>45</a:t>
            </a:fld>
            <a:endParaRPr lang="zh-CN" altLang="en-US"/>
          </a:p>
        </p:txBody>
      </p:sp>
      <p:pic>
        <p:nvPicPr>
          <p:cNvPr id="11267" name="Picture 2"/>
          <p:cNvPicPr>
            <a:picLocks noChangeAspect="1" noChangeArrowheads="1"/>
          </p:cNvPicPr>
          <p:nvPr/>
        </p:nvPicPr>
        <p:blipFill>
          <a:blip r:embed="rId2" cstate="print"/>
          <a:srcRect/>
          <a:stretch>
            <a:fillRect/>
          </a:stretch>
        </p:blipFill>
        <p:spPr bwMode="auto">
          <a:xfrm>
            <a:off x="3643313" y="85725"/>
            <a:ext cx="5524500" cy="6772275"/>
          </a:xfrm>
          <a:prstGeom prst="rect">
            <a:avLst/>
          </a:prstGeom>
          <a:noFill/>
          <a:ln w="9525">
            <a:noFill/>
            <a:miter lim="800000"/>
            <a:headEnd/>
            <a:tailEnd/>
          </a:ln>
        </p:spPr>
      </p:pic>
      <p:sp>
        <p:nvSpPr>
          <p:cNvPr id="11268" name="TextBox 3"/>
          <p:cNvSpPr txBox="1">
            <a:spLocks noChangeArrowheads="1"/>
          </p:cNvSpPr>
          <p:nvPr/>
        </p:nvSpPr>
        <p:spPr bwMode="auto">
          <a:xfrm>
            <a:off x="214313" y="2214563"/>
            <a:ext cx="3214687" cy="3832225"/>
          </a:xfrm>
          <a:prstGeom prst="rect">
            <a:avLst/>
          </a:prstGeom>
          <a:noFill/>
          <a:ln w="9525">
            <a:noFill/>
            <a:miter lim="800000"/>
            <a:headEnd/>
            <a:tailEnd/>
          </a:ln>
        </p:spPr>
        <p:txBody>
          <a:bodyPr>
            <a:spAutoFit/>
          </a:bodyPr>
          <a:lstStyle/>
          <a:p>
            <a:pPr>
              <a:lnSpc>
                <a:spcPct val="150000"/>
              </a:lnSpc>
            </a:pPr>
            <a:r>
              <a:rPr lang="zh-CN" altLang="en-US" b="1">
                <a:latin typeface="微软雅黑" pitchFamily="34" charset="-122"/>
                <a:ea typeface="微软雅黑" pitchFamily="34" charset="-122"/>
              </a:rPr>
              <a:t>基本要求：</a:t>
            </a:r>
            <a:endParaRPr lang="en-US" altLang="zh-CN" b="1">
              <a:latin typeface="微软雅黑" pitchFamily="34" charset="-122"/>
              <a:ea typeface="微软雅黑" pitchFamily="34" charset="-122"/>
            </a:endParaRPr>
          </a:p>
          <a:p>
            <a:pPr>
              <a:lnSpc>
                <a:spcPct val="150000"/>
              </a:lnSpc>
              <a:buFont typeface="Arial" charset="0"/>
              <a:buChar char="•"/>
            </a:pPr>
            <a:r>
              <a:rPr lang="zh-CN" altLang="en-US">
                <a:latin typeface="微软雅黑" pitchFamily="34" charset="-122"/>
                <a:ea typeface="微软雅黑" pitchFamily="34" charset="-122"/>
              </a:rPr>
              <a:t>  基本信息表必备。</a:t>
            </a:r>
            <a:r>
              <a:rPr lang="en-US" altLang="zh-CN">
                <a:latin typeface="微软雅黑" pitchFamily="34" charset="-122"/>
                <a:ea typeface="微软雅黑" pitchFamily="34" charset="-122"/>
              </a:rPr>
              <a:t>  </a:t>
            </a:r>
            <a:r>
              <a:rPr lang="zh-CN" altLang="en-US">
                <a:latin typeface="微软雅黑" pitchFamily="34" charset="-122"/>
                <a:ea typeface="微软雅黑" pitchFamily="34" charset="-122"/>
              </a:rPr>
              <a:t>基本数据项必备。各相关数据项应尽量填写完整准确。</a:t>
            </a:r>
            <a:endParaRPr lang="en-US" altLang="zh-CN">
              <a:latin typeface="微软雅黑" pitchFamily="34" charset="-122"/>
              <a:ea typeface="微软雅黑" pitchFamily="34" charset="-122"/>
            </a:endParaRPr>
          </a:p>
          <a:p>
            <a:pPr lvl="1">
              <a:lnSpc>
                <a:spcPct val="150000"/>
              </a:lnSpc>
              <a:buFont typeface="Arial" charset="0"/>
              <a:buChar char="•"/>
            </a:pPr>
            <a:r>
              <a:rPr lang="zh-CN" altLang="en-US" b="1">
                <a:latin typeface="微软雅黑" pitchFamily="34" charset="-122"/>
                <a:ea typeface="微软雅黑" pitchFamily="34" charset="-122"/>
              </a:rPr>
              <a:t>报告名称</a:t>
            </a:r>
            <a:endParaRPr lang="en-US" altLang="zh-CN" b="1">
              <a:latin typeface="微软雅黑" pitchFamily="34" charset="-122"/>
              <a:ea typeface="微软雅黑" pitchFamily="34" charset="-122"/>
            </a:endParaRPr>
          </a:p>
          <a:p>
            <a:pPr lvl="1">
              <a:lnSpc>
                <a:spcPct val="150000"/>
              </a:lnSpc>
              <a:buFont typeface="Arial" charset="0"/>
              <a:buChar char="•"/>
            </a:pPr>
            <a:r>
              <a:rPr lang="zh-CN" altLang="en-US" b="1">
                <a:latin typeface="微软雅黑" pitchFamily="34" charset="-122"/>
                <a:ea typeface="微软雅黑" pitchFamily="34" charset="-122"/>
              </a:rPr>
              <a:t>报告编号</a:t>
            </a:r>
            <a:endParaRPr lang="en-US" altLang="zh-CN" b="1">
              <a:latin typeface="微软雅黑" pitchFamily="34" charset="-122"/>
              <a:ea typeface="微软雅黑" pitchFamily="34" charset="-122"/>
            </a:endParaRPr>
          </a:p>
          <a:p>
            <a:pPr lvl="1">
              <a:lnSpc>
                <a:spcPct val="150000"/>
              </a:lnSpc>
              <a:buFont typeface="Arial" charset="0"/>
              <a:buChar char="•"/>
            </a:pPr>
            <a:r>
              <a:rPr lang="zh-CN" altLang="en-US" b="1">
                <a:solidFill>
                  <a:srgbClr val="C00000"/>
                </a:solidFill>
                <a:latin typeface="微软雅黑" pitchFamily="34" charset="-122"/>
                <a:ea typeface="微软雅黑" pitchFamily="34" charset="-122"/>
              </a:rPr>
              <a:t>摘要</a:t>
            </a:r>
            <a:endParaRPr lang="en-US" altLang="zh-CN" b="1">
              <a:solidFill>
                <a:srgbClr val="C00000"/>
              </a:solidFill>
              <a:latin typeface="微软雅黑" pitchFamily="34" charset="-122"/>
              <a:ea typeface="微软雅黑" pitchFamily="34" charset="-122"/>
            </a:endParaRPr>
          </a:p>
          <a:p>
            <a:pPr lvl="1">
              <a:lnSpc>
                <a:spcPct val="150000"/>
              </a:lnSpc>
              <a:buFont typeface="Arial" charset="0"/>
              <a:buChar char="•"/>
            </a:pPr>
            <a:r>
              <a:rPr lang="zh-CN" altLang="en-US" b="1">
                <a:solidFill>
                  <a:srgbClr val="C00000"/>
                </a:solidFill>
                <a:latin typeface="微软雅黑" pitchFamily="34" charset="-122"/>
                <a:ea typeface="微软雅黑" pitchFamily="34" charset="-122"/>
              </a:rPr>
              <a:t>关键词</a:t>
            </a:r>
            <a:endParaRPr lang="en-US" altLang="zh-CN" b="1">
              <a:solidFill>
                <a:srgbClr val="C00000"/>
              </a:solidFill>
              <a:latin typeface="微软雅黑" pitchFamily="34" charset="-122"/>
              <a:ea typeface="微软雅黑" pitchFamily="34" charset="-122"/>
            </a:endParaRPr>
          </a:p>
          <a:p>
            <a:pPr>
              <a:lnSpc>
                <a:spcPct val="150000"/>
              </a:lnSpc>
              <a:buFont typeface="Arial" charset="0"/>
              <a:buChar char="•"/>
            </a:pPr>
            <a:endParaRPr lang="en-US" altLang="zh-CN">
              <a:latin typeface="微软雅黑" pitchFamily="34" charset="-122"/>
              <a:ea typeface="微软雅黑" pitchFamily="34" charset="-122"/>
            </a:endParaRPr>
          </a:p>
        </p:txBody>
      </p:sp>
      <p:sp>
        <p:nvSpPr>
          <p:cNvPr id="10" name="圆角矩形 9"/>
          <p:cNvSpPr/>
          <p:nvPr/>
        </p:nvSpPr>
        <p:spPr>
          <a:xfrm>
            <a:off x="0" y="836712"/>
            <a:ext cx="3929090" cy="571504"/>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zh-CN" altLang="en-US" sz="2400" dirty="0" smtClean="0">
                <a:latin typeface="黑体" pitchFamily="49" charset="-122"/>
                <a:ea typeface="黑体" pitchFamily="49" charset="-122"/>
              </a:rPr>
              <a:t>基本信息表常见</a:t>
            </a:r>
            <a:r>
              <a:rPr lang="zh-CN" altLang="en-US" sz="2400" dirty="0">
                <a:latin typeface="黑体" pitchFamily="49" charset="-122"/>
                <a:ea typeface="黑体" pitchFamily="49" charset="-122"/>
              </a:rPr>
              <a:t>问题</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285984" y="836613"/>
            <a:ext cx="4786346" cy="581025"/>
          </a:xfrm>
          <a:prstGeom prst="roundRect">
            <a:avLst/>
          </a:prstGeom>
          <a:solidFill>
            <a:schemeClr val="accent4">
              <a:lumMod val="60000"/>
              <a:lumOff val="40000"/>
            </a:schemeClr>
          </a:solidFill>
        </p:spPr>
        <p:style>
          <a:lnRef idx="3">
            <a:schemeClr val="lt1"/>
          </a:lnRef>
          <a:fillRef idx="1">
            <a:schemeClr val="accent5"/>
          </a:fillRef>
          <a:effectRef idx="1">
            <a:schemeClr val="accent5"/>
          </a:effectRef>
          <a:fontRef idx="minor">
            <a:schemeClr val="lt1"/>
          </a:fontRef>
        </p:style>
        <p:txBody>
          <a:bodyPr rtlCol="0"/>
          <a:lstStyle/>
          <a:p>
            <a:pPr>
              <a:defRPr/>
            </a:pPr>
            <a:r>
              <a:rPr lang="zh-CN" altLang="en-US" sz="2400" dirty="0" smtClean="0">
                <a:latin typeface="黑体" pitchFamily="49" charset="-122"/>
                <a:ea typeface="黑体" pitchFamily="49" charset="-122"/>
              </a:rPr>
              <a:t>摘要常见问题</a:t>
            </a:r>
            <a:endParaRPr lang="zh-CN" altLang="en-US" sz="2400" dirty="0">
              <a:latin typeface="黑体" pitchFamily="49" charset="-122"/>
              <a:ea typeface="黑体" pitchFamily="49" charset="-122"/>
            </a:endParaRPr>
          </a:p>
        </p:txBody>
      </p:sp>
      <p:pic>
        <p:nvPicPr>
          <p:cNvPr id="31746" name="Picture 2"/>
          <p:cNvPicPr>
            <a:picLocks noGrp="1" noChangeAspect="1" noChangeArrowheads="1"/>
          </p:cNvPicPr>
          <p:nvPr>
            <p:ph idx="1"/>
          </p:nvPr>
        </p:nvPicPr>
        <p:blipFill>
          <a:blip r:embed="rId2" cstate="print"/>
          <a:stretch>
            <a:fillRect/>
          </a:stretch>
        </p:blipFill>
        <p:spPr>
          <a:xfrm>
            <a:off x="2214546" y="2530848"/>
            <a:ext cx="6149920" cy="3661735"/>
          </a:xfrm>
          <a:noFill/>
        </p:spPr>
      </p:pic>
      <p:sp>
        <p:nvSpPr>
          <p:cNvPr id="4" name="TextBox 3"/>
          <p:cNvSpPr txBox="1"/>
          <p:nvPr/>
        </p:nvSpPr>
        <p:spPr>
          <a:xfrm>
            <a:off x="1142976" y="1857364"/>
            <a:ext cx="7715304" cy="646331"/>
          </a:xfrm>
          <a:prstGeom prst="rect">
            <a:avLst/>
          </a:prstGeom>
          <a:noFill/>
        </p:spPr>
        <p:txBody>
          <a:bodyPr wrap="square" rtlCol="0">
            <a:spAutoFit/>
          </a:bodyPr>
          <a:lstStyle/>
          <a:p>
            <a:pPr indent="457200"/>
            <a:r>
              <a:rPr lang="zh-CN" altLang="en-US" dirty="0" smtClean="0"/>
              <a:t>摘要只要干货，包括研究目的、方法、过程、结果。成果产出、完成情况一概不要。</a:t>
            </a:r>
            <a:endParaRPr lang="zh-CN" alt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6" name="竖排文字占位符 5"/>
          <p:cNvSpPr>
            <a:spLocks noGrp="1"/>
          </p:cNvSpPr>
          <p:nvPr>
            <p:ph type="body" orient="vert" idx="1"/>
          </p:nvPr>
        </p:nvSpPr>
        <p:spPr/>
        <p:txBody>
          <a:bodyPr/>
          <a:lstStyle/>
          <a:p>
            <a:endParaRPr lang="zh-CN" altLang="en-US"/>
          </a:p>
        </p:txBody>
      </p:sp>
      <p:sp>
        <p:nvSpPr>
          <p:cNvPr id="2" name="灯片编号占位符 1"/>
          <p:cNvSpPr>
            <a:spLocks noGrp="1"/>
          </p:cNvSpPr>
          <p:nvPr>
            <p:ph type="sldNum" sz="quarter" idx="12"/>
          </p:nvPr>
        </p:nvSpPr>
        <p:spPr/>
        <p:txBody>
          <a:bodyPr/>
          <a:lstStyle/>
          <a:p>
            <a:pPr>
              <a:defRPr/>
            </a:pPr>
            <a:fld id="{89F68BD4-EEC2-4599-A8A3-35698DF56201}" type="slidenum">
              <a:rPr lang="zh-CN" altLang="en-US" smtClean="0"/>
              <a:pPr>
                <a:defRPr/>
              </a:pPr>
              <a:t>47</a:t>
            </a:fld>
            <a:endParaRPr lang="zh-CN" altLang="en-US"/>
          </a:p>
        </p:txBody>
      </p:sp>
      <p:sp>
        <p:nvSpPr>
          <p:cNvPr id="13315" name="TextBox 3"/>
          <p:cNvSpPr txBox="1">
            <a:spLocks noChangeArrowheads="1"/>
          </p:cNvSpPr>
          <p:nvPr/>
        </p:nvSpPr>
        <p:spPr bwMode="auto">
          <a:xfrm>
            <a:off x="285750" y="928688"/>
            <a:ext cx="8572500" cy="2951898"/>
          </a:xfrm>
          <a:prstGeom prst="rect">
            <a:avLst/>
          </a:prstGeom>
          <a:noFill/>
          <a:ln w="9525">
            <a:noFill/>
            <a:miter lim="800000"/>
            <a:headEnd/>
            <a:tailEnd/>
          </a:ln>
        </p:spPr>
        <p:txBody>
          <a:bodyPr>
            <a:spAutoFit/>
          </a:bodyPr>
          <a:lstStyle/>
          <a:p>
            <a:pPr>
              <a:lnSpc>
                <a:spcPct val="150000"/>
              </a:lnSpc>
              <a:buFont typeface="Arial" charset="0"/>
              <a:buChar char="•"/>
            </a:pPr>
            <a:r>
              <a:rPr lang="zh-CN" altLang="en-US" b="1" dirty="0" smtClean="0">
                <a:latin typeface="微软雅黑" pitchFamily="34" charset="-122"/>
                <a:ea typeface="微软雅黑" pitchFamily="34" charset="-122"/>
              </a:rPr>
              <a:t>（</a:t>
            </a:r>
            <a:r>
              <a:rPr lang="en-US" altLang="zh-CN" b="1" dirty="0">
                <a:latin typeface="微软雅黑" pitchFamily="34" charset="-122"/>
                <a:ea typeface="微软雅黑" pitchFamily="34" charset="-122"/>
              </a:rPr>
              <a:t>1</a:t>
            </a:r>
            <a:r>
              <a:rPr lang="zh-CN" altLang="en-US" b="1" dirty="0">
                <a:latin typeface="微软雅黑" pitchFamily="34" charset="-122"/>
                <a:ea typeface="微软雅黑" pitchFamily="34" charset="-122"/>
              </a:rPr>
              <a:t>）项目执行情况描述太多</a:t>
            </a:r>
            <a:endParaRPr lang="en-US" altLang="zh-CN" b="1" dirty="0">
              <a:latin typeface="微软雅黑" pitchFamily="34" charset="-122"/>
              <a:ea typeface="微软雅黑" pitchFamily="34" charset="-122"/>
            </a:endParaRPr>
          </a:p>
          <a:p>
            <a:pPr lvl="1">
              <a:lnSpc>
                <a:spcPct val="150000"/>
              </a:lnSpc>
              <a:buFont typeface="Arial" charset="0"/>
              <a:buChar char="•"/>
            </a:pPr>
            <a:r>
              <a:rPr lang="zh-CN" altLang="en-US" dirty="0">
                <a:latin typeface="微软雅黑" pitchFamily="34" charset="-122"/>
                <a:ea typeface="微软雅黑" pitchFamily="34" charset="-122"/>
              </a:rPr>
              <a:t>“地理信息服务质量评估模型”是</a:t>
            </a:r>
            <a:r>
              <a:rPr lang="en-US" altLang="zh-CN" dirty="0">
                <a:latin typeface="微软雅黑" pitchFamily="34" charset="-122"/>
                <a:ea typeface="微软雅黑" pitchFamily="34" charset="-122"/>
              </a:rPr>
              <a:t>863</a:t>
            </a:r>
            <a:r>
              <a:rPr lang="zh-CN" altLang="en-US" dirty="0">
                <a:latin typeface="微软雅黑" pitchFamily="34" charset="-122"/>
                <a:ea typeface="微软雅黑" pitchFamily="34" charset="-122"/>
              </a:rPr>
              <a:t>计划支持的课题，于</a:t>
            </a:r>
            <a:r>
              <a:rPr lang="en-US" altLang="zh-CN" dirty="0">
                <a:latin typeface="微软雅黑" pitchFamily="34" charset="-122"/>
                <a:ea typeface="微软雅黑" pitchFamily="34" charset="-122"/>
              </a:rPr>
              <a:t>2007</a:t>
            </a:r>
            <a:r>
              <a:rPr lang="zh-CN" altLang="en-US" dirty="0">
                <a:latin typeface="微软雅黑" pitchFamily="34" charset="-122"/>
                <a:ea typeface="微软雅黑" pitchFamily="34" charset="-122"/>
              </a:rPr>
              <a:t>年启动。</a:t>
            </a:r>
            <a:endParaRPr lang="en-US" altLang="zh-CN" dirty="0">
              <a:latin typeface="微软雅黑" pitchFamily="34" charset="-122"/>
              <a:ea typeface="微软雅黑" pitchFamily="34" charset="-122"/>
            </a:endParaRPr>
          </a:p>
          <a:p>
            <a:pPr lvl="1">
              <a:lnSpc>
                <a:spcPct val="150000"/>
              </a:lnSpc>
              <a:buFont typeface="Arial" charset="0"/>
              <a:buChar char="•"/>
            </a:pPr>
            <a:r>
              <a:rPr lang="zh-CN" altLang="en-US" dirty="0">
                <a:latin typeface="微软雅黑" pitchFamily="34" charset="-122"/>
                <a:ea typeface="微软雅黑" pitchFamily="34" charset="-122"/>
              </a:rPr>
              <a:t>课题的主要研究内容包括以下五部分：</a:t>
            </a:r>
            <a:endParaRPr lang="en-US" altLang="zh-CN" dirty="0">
              <a:latin typeface="微软雅黑" pitchFamily="34" charset="-122"/>
              <a:ea typeface="微软雅黑" pitchFamily="34" charset="-122"/>
            </a:endParaRPr>
          </a:p>
          <a:p>
            <a:pPr lvl="1">
              <a:lnSpc>
                <a:spcPct val="150000"/>
              </a:lnSpc>
              <a:buFont typeface="Arial" charset="0"/>
              <a:buChar char="•"/>
            </a:pPr>
            <a:r>
              <a:rPr lang="zh-CN" altLang="en-US" dirty="0">
                <a:latin typeface="微软雅黑" pitchFamily="34" charset="-122"/>
                <a:ea typeface="微软雅黑" pitchFamily="34" charset="-122"/>
              </a:rPr>
              <a:t>一、课题执行计划 </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二、计划执行情况 </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三、取得的主要进展 </a:t>
            </a:r>
            <a:r>
              <a:rPr lang="en-US" altLang="zh-CN" dirty="0">
                <a:latin typeface="微软雅黑" pitchFamily="34" charset="-122"/>
                <a:ea typeface="微软雅黑" pitchFamily="34" charset="-122"/>
              </a:rPr>
              <a:t>……</a:t>
            </a:r>
          </a:p>
          <a:p>
            <a:pPr lvl="1">
              <a:lnSpc>
                <a:spcPct val="150000"/>
              </a:lnSpc>
              <a:buFont typeface="Arial" charset="0"/>
              <a:buChar char="•"/>
            </a:pPr>
            <a:r>
              <a:rPr lang="zh-CN" altLang="en-US" dirty="0">
                <a:latin typeface="微软雅黑" pitchFamily="34" charset="-122"/>
                <a:ea typeface="微软雅黑" pitchFamily="34" charset="-122"/>
              </a:rPr>
              <a:t>本课题研制的光谱仪器在北京农林科学院、中国科学技术大学生命科学学院、中国科学技术大学化学学院、中国科学院西安光学精密机械研究所等单位开展了试验或应用实验研究，获得了合作单位的一致好评。</a:t>
            </a:r>
            <a:endParaRPr lang="en-US" altLang="zh-CN" dirty="0">
              <a:latin typeface="微软雅黑" pitchFamily="34" charset="-122"/>
              <a:ea typeface="微软雅黑" pitchFamily="34" charset="-122"/>
            </a:endParaRPr>
          </a:p>
        </p:txBody>
      </p:sp>
      <p:pic>
        <p:nvPicPr>
          <p:cNvPr id="13316" name="图片 3"/>
          <p:cNvPicPr>
            <a:picLocks noChangeAspect="1" noChangeArrowheads="1"/>
          </p:cNvPicPr>
          <p:nvPr/>
        </p:nvPicPr>
        <p:blipFill>
          <a:blip r:embed="rId2" cstate="print"/>
          <a:srcRect/>
          <a:stretch>
            <a:fillRect/>
          </a:stretch>
        </p:blipFill>
        <p:spPr bwMode="auto">
          <a:xfrm>
            <a:off x="1000125" y="4357688"/>
            <a:ext cx="7072313" cy="2278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Grp="1" noChangeAspect="1" noChangeArrowheads="1"/>
          </p:cNvPicPr>
          <p:nvPr>
            <p:ph idx="1"/>
          </p:nvPr>
        </p:nvPicPr>
        <p:blipFill>
          <a:blip r:embed="rId2" cstate="print"/>
          <a:srcRect/>
          <a:stretch>
            <a:fillRect/>
          </a:stretch>
        </p:blipFill>
        <p:spPr>
          <a:xfrm>
            <a:off x="642938" y="928688"/>
            <a:ext cx="6926262" cy="4181475"/>
          </a:xfrm>
          <a:noFill/>
        </p:spPr>
      </p:pic>
      <p:pic>
        <p:nvPicPr>
          <p:cNvPr id="32771" name="Picture 4"/>
          <p:cNvPicPr>
            <a:picLocks noChangeAspect="1" noChangeArrowheads="1"/>
          </p:cNvPicPr>
          <p:nvPr/>
        </p:nvPicPr>
        <p:blipFill>
          <a:blip r:embed="rId3" cstate="print"/>
          <a:srcRect/>
          <a:stretch>
            <a:fillRect/>
          </a:stretch>
        </p:blipFill>
        <p:spPr bwMode="auto">
          <a:xfrm>
            <a:off x="1928813" y="4857750"/>
            <a:ext cx="7086600"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endParaRPr lang="zh-CN" altLang="en-US"/>
          </a:p>
        </p:txBody>
      </p:sp>
      <p:sp>
        <p:nvSpPr>
          <p:cNvPr id="8" name="竖排文字占位符 7"/>
          <p:cNvSpPr>
            <a:spLocks noGrp="1"/>
          </p:cNvSpPr>
          <p:nvPr>
            <p:ph type="body" orient="vert" idx="1"/>
          </p:nvPr>
        </p:nvSpPr>
        <p:spPr/>
        <p:txBody>
          <a:bodyPr/>
          <a:lstStyle/>
          <a:p>
            <a:endParaRPr lang="zh-CN" altLang="en-US"/>
          </a:p>
        </p:txBody>
      </p:sp>
      <p:sp>
        <p:nvSpPr>
          <p:cNvPr id="2" name="灯片编号占位符 1"/>
          <p:cNvSpPr>
            <a:spLocks noGrp="1"/>
          </p:cNvSpPr>
          <p:nvPr>
            <p:ph type="sldNum" sz="quarter" idx="12"/>
          </p:nvPr>
        </p:nvSpPr>
        <p:spPr/>
        <p:txBody>
          <a:bodyPr/>
          <a:lstStyle/>
          <a:p>
            <a:pPr>
              <a:defRPr/>
            </a:pPr>
            <a:fld id="{06F1E9D0-1DDB-4D75-B56E-DCB957D337A2}" type="slidenum">
              <a:rPr lang="zh-CN" altLang="en-US" smtClean="0"/>
              <a:pPr>
                <a:defRPr/>
              </a:pPr>
              <a:t>49</a:t>
            </a:fld>
            <a:endParaRPr lang="zh-CN" altLang="en-US"/>
          </a:p>
        </p:txBody>
      </p:sp>
      <p:sp>
        <p:nvSpPr>
          <p:cNvPr id="3"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E5CAEE8C-9BFB-48FF-AEC6-22B0EC5648D9}" type="slidenum">
              <a:rPr lang="zh-CN" altLang="en-US" sz="1200">
                <a:solidFill>
                  <a:schemeClr val="tx1">
                    <a:lumMod val="65000"/>
                    <a:lumOff val="35000"/>
                  </a:schemeClr>
                </a:solidFill>
                <a:latin typeface="+mn-lt"/>
                <a:ea typeface="+mn-ea"/>
              </a:rPr>
              <a:pPr algn="r" fontAlgn="auto">
                <a:spcBef>
                  <a:spcPts val="0"/>
                </a:spcBef>
                <a:spcAft>
                  <a:spcPts val="0"/>
                </a:spcAft>
                <a:defRPr/>
              </a:pPr>
              <a:t>49</a:t>
            </a:fld>
            <a:endParaRPr lang="zh-CN" altLang="en-US" sz="1200">
              <a:solidFill>
                <a:schemeClr val="tx1">
                  <a:lumMod val="65000"/>
                  <a:lumOff val="35000"/>
                </a:schemeClr>
              </a:solidFill>
              <a:latin typeface="+mn-lt"/>
              <a:ea typeface="+mn-ea"/>
            </a:endParaRPr>
          </a:p>
        </p:txBody>
      </p:sp>
      <p:sp>
        <p:nvSpPr>
          <p:cNvPr id="15364" name="TextBox 3"/>
          <p:cNvSpPr txBox="1">
            <a:spLocks noChangeArrowheads="1"/>
          </p:cNvSpPr>
          <p:nvPr/>
        </p:nvSpPr>
        <p:spPr bwMode="auto">
          <a:xfrm>
            <a:off x="179512" y="908720"/>
            <a:ext cx="8572500" cy="458908"/>
          </a:xfrm>
          <a:prstGeom prst="rect">
            <a:avLst/>
          </a:prstGeom>
          <a:noFill/>
          <a:ln w="9525">
            <a:noFill/>
            <a:miter lim="800000"/>
            <a:headEnd/>
            <a:tailEnd/>
          </a:ln>
        </p:spPr>
        <p:txBody>
          <a:bodyPr>
            <a:spAutoFit/>
          </a:bodyPr>
          <a:lstStyle/>
          <a:p>
            <a:pPr>
              <a:lnSpc>
                <a:spcPct val="150000"/>
              </a:lnSpc>
              <a:buFont typeface="Arial" charset="0"/>
              <a:buChar char="•"/>
            </a:pPr>
            <a:r>
              <a:rPr lang="zh-CN" altLang="en-US" b="1" dirty="0" smtClean="0">
                <a:latin typeface="微软雅黑" pitchFamily="34" charset="-122"/>
                <a:ea typeface="微软雅黑" pitchFamily="34" charset="-122"/>
              </a:rPr>
              <a:t>（</a:t>
            </a:r>
            <a:r>
              <a:rPr lang="en-US" altLang="zh-CN" b="1" dirty="0">
                <a:latin typeface="微软雅黑" pitchFamily="34" charset="-122"/>
                <a:ea typeface="微软雅黑" pitchFamily="34" charset="-122"/>
              </a:rPr>
              <a:t>2</a:t>
            </a:r>
            <a:r>
              <a:rPr lang="zh-CN" altLang="en-US" b="1" dirty="0">
                <a:latin typeface="微软雅黑" pitchFamily="34" charset="-122"/>
                <a:ea typeface="微软雅黑" pitchFamily="34" charset="-122"/>
              </a:rPr>
              <a:t>）摘要过短</a:t>
            </a:r>
            <a:endParaRPr lang="en-US" altLang="zh-CN" b="1" dirty="0">
              <a:latin typeface="微软雅黑" pitchFamily="34" charset="-122"/>
              <a:ea typeface="微软雅黑" pitchFamily="34" charset="-122"/>
            </a:endParaRPr>
          </a:p>
        </p:txBody>
      </p:sp>
      <p:pic>
        <p:nvPicPr>
          <p:cNvPr id="16389" name="图片 4"/>
          <p:cNvPicPr>
            <a:picLocks noChangeAspect="1" noChangeArrowheads="1"/>
          </p:cNvPicPr>
          <p:nvPr/>
        </p:nvPicPr>
        <p:blipFill>
          <a:blip r:embed="rId2" cstate="print"/>
          <a:srcRect/>
          <a:stretch>
            <a:fillRect/>
          </a:stretch>
        </p:blipFill>
        <p:spPr bwMode="auto">
          <a:xfrm>
            <a:off x="571500" y="3929063"/>
            <a:ext cx="7643813" cy="1733550"/>
          </a:xfrm>
          <a:prstGeom prst="rect">
            <a:avLst/>
          </a:prstGeom>
          <a:noFill/>
          <a:ln w="9525">
            <a:noFill/>
            <a:miter lim="800000"/>
            <a:headEnd/>
            <a:tailEnd/>
          </a:ln>
        </p:spPr>
      </p:pic>
      <p:pic>
        <p:nvPicPr>
          <p:cNvPr id="16390" name="Picture 6"/>
          <p:cNvPicPr>
            <a:picLocks noChangeAspect="1" noChangeArrowheads="1"/>
          </p:cNvPicPr>
          <p:nvPr/>
        </p:nvPicPr>
        <p:blipFill>
          <a:blip r:embed="rId3" cstate="print"/>
          <a:srcRect/>
          <a:stretch>
            <a:fillRect/>
          </a:stretch>
        </p:blipFill>
        <p:spPr bwMode="auto">
          <a:xfrm>
            <a:off x="714375" y="2071688"/>
            <a:ext cx="7705725" cy="17002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blinds(horizontal)">
                                      <p:cBhvr>
                                        <p:cTn id="7" dur="500"/>
                                        <p:tgtEl>
                                          <p:spTgt spid="1638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390"/>
                                        </p:tgtEl>
                                        <p:attrNameLst>
                                          <p:attrName>style.visibility</p:attrName>
                                        </p:attrNameLst>
                                      </p:cBhvr>
                                      <p:to>
                                        <p:strVal val="visible"/>
                                      </p:to>
                                    </p:set>
                                    <p:animEffect transition="in" filter="blinds(horizontal)">
                                      <p:cBhvr>
                                        <p:cTn id="12"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合同2.png"/>
          <p:cNvPicPr>
            <a:picLocks noGrp="1" noChangeAspect="1"/>
          </p:cNvPicPr>
          <p:nvPr>
            <p:ph idx="1"/>
          </p:nvPr>
        </p:nvPicPr>
        <p:blipFill>
          <a:blip r:embed="rId2" cstate="print"/>
          <a:stretch>
            <a:fillRect/>
          </a:stretch>
        </p:blipFill>
        <p:spPr>
          <a:xfrm>
            <a:off x="4357686" y="1428736"/>
            <a:ext cx="4455365" cy="4686300"/>
          </a:xfrm>
        </p:spPr>
      </p:pic>
      <p:pic>
        <p:nvPicPr>
          <p:cNvPr id="5" name="图片 4" descr="合同承诺书.png"/>
          <p:cNvPicPr>
            <a:picLocks noChangeAspect="1"/>
          </p:cNvPicPr>
          <p:nvPr/>
        </p:nvPicPr>
        <p:blipFill>
          <a:blip r:embed="rId3" cstate="print"/>
          <a:stretch>
            <a:fillRect/>
          </a:stretch>
        </p:blipFill>
        <p:spPr>
          <a:xfrm>
            <a:off x="571472" y="1071546"/>
            <a:ext cx="3478397" cy="3942842"/>
          </a:xfrm>
          <a:prstGeom prst="rect">
            <a:avLst/>
          </a:prstGeom>
        </p:spPr>
      </p:pic>
      <p:sp>
        <p:nvSpPr>
          <p:cNvPr id="7" name="标题 6"/>
          <p:cNvSpPr>
            <a:spLocks noGrp="1"/>
          </p:cNvSpPr>
          <p:nvPr>
            <p:ph type="title"/>
          </p:nvPr>
        </p:nvSpPr>
        <p:spPr/>
        <p:txBody>
          <a:bodyPr/>
          <a:lstStyle/>
          <a:p>
            <a:endParaRPr lang="zh-CN" altLang="en-US"/>
          </a:p>
        </p:txBody>
      </p:sp>
      <p:sp>
        <p:nvSpPr>
          <p:cNvPr id="8" name="标题 3"/>
          <p:cNvSpPr txBox="1">
            <a:spLocks/>
          </p:cNvSpPr>
          <p:nvPr/>
        </p:nvSpPr>
        <p:spPr bwMode="auto">
          <a:xfrm>
            <a:off x="2428860" y="428604"/>
            <a:ext cx="4357718" cy="520685"/>
          </a:xfrm>
          <a:prstGeom prst="roundRect">
            <a:avLst>
              <a:gd name="adj" fmla="val 50000"/>
            </a:avLst>
          </a:prstGeom>
          <a:gradFill>
            <a:gsLst>
              <a:gs pos="0">
                <a:srgbClr val="D6B19C"/>
              </a:gs>
              <a:gs pos="30000">
                <a:srgbClr val="D49E6C"/>
              </a:gs>
              <a:gs pos="70000">
                <a:srgbClr val="A65528"/>
              </a:gs>
              <a:gs pos="100000">
                <a:srgbClr val="663012"/>
              </a:gs>
              <a:gs pos="100000">
                <a:srgbClr val="663012"/>
              </a:gs>
            </a:gsLst>
            <a:lin ang="8100000" scaled="1"/>
          </a:gradFill>
          <a:ln w="38100" cap="flat" cmpd="dbl" algn="ctr">
            <a:solidFill>
              <a:schemeClr val="lt1"/>
            </a:solidFill>
            <a:prstDash val="solid"/>
            <a:miter lim="800000"/>
            <a:headEnd/>
            <a:tailEnd/>
          </a:ln>
        </p:spPr>
        <p:style>
          <a:lnRef idx="3">
            <a:schemeClr val="lt1"/>
          </a:lnRef>
          <a:fillRef idx="1">
            <a:schemeClr val="accent5"/>
          </a:fillRef>
          <a:effectRef idx="1">
            <a:schemeClr val="accent5"/>
          </a:effectRef>
          <a:fontRef idx="minor">
            <a:schemeClr val="lt1"/>
          </a:fontRef>
        </p:style>
        <p:txBody>
          <a:bodyPr anchor="ctr">
            <a:normAutofit fontScale="90000" lnSpcReduction="20000"/>
          </a:bodyPr>
          <a:lstStyle/>
          <a:p>
            <a:pPr algn="ctr" fontAlgn="auto">
              <a:spcAft>
                <a:spcPts val="0"/>
              </a:spcAft>
              <a:defRPr/>
            </a:pPr>
            <a:r>
              <a:rPr lang="zh-CN" altLang="en-US" sz="2400" dirty="0" smtClean="0">
                <a:latin typeface="黑体" pitchFamily="49" charset="-122"/>
              </a:rPr>
              <a:t>关于合同中科技报告的填写说明</a:t>
            </a:r>
            <a:endParaRPr lang="zh-CN" altLang="en-US" sz="2400" dirty="0">
              <a:latin typeface="黑体" pitchFamily="49"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DA296457-A201-4021-A539-D353B76605A1}" type="slidenum">
              <a:rPr lang="zh-CN" altLang="en-US" smtClean="0"/>
              <a:pPr>
                <a:defRPr/>
              </a:pPr>
              <a:t>50</a:t>
            </a:fld>
            <a:endParaRPr lang="zh-CN" altLang="en-US"/>
          </a:p>
        </p:txBody>
      </p:sp>
      <p:sp>
        <p:nvSpPr>
          <p:cNvPr id="3"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513EDDE4-4327-40F2-9E01-66B7950F29A1}" type="slidenum">
              <a:rPr lang="zh-CN" altLang="en-US" sz="1200">
                <a:solidFill>
                  <a:schemeClr val="tx1">
                    <a:lumMod val="65000"/>
                    <a:lumOff val="35000"/>
                  </a:schemeClr>
                </a:solidFill>
                <a:latin typeface="+mn-lt"/>
                <a:ea typeface="+mn-ea"/>
              </a:rPr>
              <a:pPr algn="r" fontAlgn="auto">
                <a:spcBef>
                  <a:spcPts val="0"/>
                </a:spcBef>
                <a:spcAft>
                  <a:spcPts val="0"/>
                </a:spcAft>
                <a:defRPr/>
              </a:pPr>
              <a:t>50</a:t>
            </a:fld>
            <a:endParaRPr lang="zh-CN" altLang="en-US" sz="1200">
              <a:solidFill>
                <a:schemeClr val="tx1">
                  <a:lumMod val="65000"/>
                  <a:lumOff val="35000"/>
                </a:schemeClr>
              </a:solidFill>
              <a:latin typeface="+mn-lt"/>
              <a:ea typeface="+mn-ea"/>
            </a:endParaRPr>
          </a:p>
        </p:txBody>
      </p:sp>
      <p:sp>
        <p:nvSpPr>
          <p:cNvPr id="4"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050F722B-0946-4F56-98FC-B269029C1CB0}" type="slidenum">
              <a:rPr lang="zh-CN" altLang="en-US" sz="1200">
                <a:solidFill>
                  <a:schemeClr val="tx1">
                    <a:lumMod val="65000"/>
                    <a:lumOff val="35000"/>
                  </a:schemeClr>
                </a:solidFill>
                <a:latin typeface="+mn-lt"/>
                <a:ea typeface="+mn-ea"/>
              </a:rPr>
              <a:pPr algn="r" fontAlgn="auto">
                <a:spcBef>
                  <a:spcPts val="0"/>
                </a:spcBef>
                <a:spcAft>
                  <a:spcPts val="0"/>
                </a:spcAft>
                <a:defRPr/>
              </a:pPr>
              <a:t>50</a:t>
            </a:fld>
            <a:endParaRPr lang="zh-CN" altLang="en-US" sz="1200">
              <a:solidFill>
                <a:schemeClr val="tx1">
                  <a:lumMod val="65000"/>
                  <a:lumOff val="35000"/>
                </a:schemeClr>
              </a:solidFill>
              <a:latin typeface="+mn-lt"/>
              <a:ea typeface="+mn-ea"/>
            </a:endParaRPr>
          </a:p>
        </p:txBody>
      </p:sp>
      <p:sp>
        <p:nvSpPr>
          <p:cNvPr id="5"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056AD0DA-34A4-4601-8043-BE62B9C5EDE4}" type="slidenum">
              <a:rPr lang="zh-CN" altLang="en-US" sz="1200">
                <a:solidFill>
                  <a:schemeClr val="tx1">
                    <a:lumMod val="65000"/>
                    <a:lumOff val="35000"/>
                  </a:schemeClr>
                </a:solidFill>
                <a:latin typeface="+mn-lt"/>
                <a:ea typeface="+mn-ea"/>
              </a:rPr>
              <a:pPr algn="r" fontAlgn="auto">
                <a:spcBef>
                  <a:spcPts val="0"/>
                </a:spcBef>
                <a:spcAft>
                  <a:spcPts val="0"/>
                </a:spcAft>
                <a:defRPr/>
              </a:pPr>
              <a:t>50</a:t>
            </a:fld>
            <a:endParaRPr lang="zh-CN" altLang="en-US" sz="1200">
              <a:solidFill>
                <a:schemeClr val="tx1">
                  <a:lumMod val="65000"/>
                  <a:lumOff val="35000"/>
                </a:schemeClr>
              </a:solidFill>
              <a:latin typeface="+mn-lt"/>
              <a:ea typeface="+mn-ea"/>
            </a:endParaRPr>
          </a:p>
        </p:txBody>
      </p:sp>
      <p:sp>
        <p:nvSpPr>
          <p:cNvPr id="6"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43900A36-DA8B-4660-B1E1-BBBA334990E8}" type="slidenum">
              <a:rPr lang="zh-CN" altLang="en-US" sz="1200">
                <a:solidFill>
                  <a:schemeClr val="tx1">
                    <a:lumMod val="65000"/>
                    <a:lumOff val="35000"/>
                  </a:schemeClr>
                </a:solidFill>
                <a:latin typeface="+mn-lt"/>
                <a:ea typeface="+mn-ea"/>
              </a:rPr>
              <a:pPr algn="r" fontAlgn="auto">
                <a:spcBef>
                  <a:spcPts val="0"/>
                </a:spcBef>
                <a:spcAft>
                  <a:spcPts val="0"/>
                </a:spcAft>
                <a:defRPr/>
              </a:pPr>
              <a:t>50</a:t>
            </a:fld>
            <a:endParaRPr lang="zh-CN" altLang="en-US" sz="1200">
              <a:solidFill>
                <a:schemeClr val="tx1">
                  <a:lumMod val="65000"/>
                  <a:lumOff val="35000"/>
                </a:schemeClr>
              </a:solidFill>
              <a:latin typeface="+mn-lt"/>
              <a:ea typeface="+mn-ea"/>
            </a:endParaRPr>
          </a:p>
        </p:txBody>
      </p:sp>
      <p:pic>
        <p:nvPicPr>
          <p:cNvPr id="16391" name="Picture 2"/>
          <p:cNvPicPr>
            <a:picLocks noChangeAspect="1" noChangeArrowheads="1"/>
          </p:cNvPicPr>
          <p:nvPr/>
        </p:nvPicPr>
        <p:blipFill>
          <a:blip r:embed="rId2" cstate="print"/>
          <a:srcRect/>
          <a:stretch>
            <a:fillRect/>
          </a:stretch>
        </p:blipFill>
        <p:spPr bwMode="auto">
          <a:xfrm>
            <a:off x="4214813" y="85725"/>
            <a:ext cx="4953000" cy="6772275"/>
          </a:xfrm>
          <a:prstGeom prst="rect">
            <a:avLst/>
          </a:prstGeom>
          <a:noFill/>
          <a:ln w="9525">
            <a:noFill/>
            <a:miter lim="800000"/>
            <a:headEnd/>
            <a:tailEnd/>
          </a:ln>
        </p:spPr>
      </p:pic>
      <p:sp>
        <p:nvSpPr>
          <p:cNvPr id="16392" name="TextBox 3"/>
          <p:cNvSpPr txBox="1">
            <a:spLocks noChangeArrowheads="1"/>
          </p:cNvSpPr>
          <p:nvPr/>
        </p:nvSpPr>
        <p:spPr bwMode="auto">
          <a:xfrm>
            <a:off x="214313" y="1643063"/>
            <a:ext cx="4071937" cy="3783012"/>
          </a:xfrm>
          <a:prstGeom prst="rect">
            <a:avLst/>
          </a:prstGeom>
          <a:noFill/>
          <a:ln w="9525">
            <a:noFill/>
            <a:miter lim="800000"/>
            <a:headEnd/>
            <a:tailEnd/>
          </a:ln>
        </p:spPr>
        <p:txBody>
          <a:bodyPr>
            <a:spAutoFit/>
          </a:bodyPr>
          <a:lstStyle/>
          <a:p>
            <a:pPr>
              <a:lnSpc>
                <a:spcPct val="150000"/>
              </a:lnSpc>
              <a:buFont typeface="Arial" charset="0"/>
              <a:buChar char="•"/>
            </a:pPr>
            <a:r>
              <a:rPr lang="zh-CN" altLang="en-US" b="1" dirty="0">
                <a:latin typeface="微软雅黑" pitchFamily="34" charset="-122"/>
                <a:ea typeface="微软雅黑" pitchFamily="34" charset="-122"/>
              </a:rPr>
              <a:t>关键词基本要求</a:t>
            </a:r>
            <a:endParaRPr lang="en-US" altLang="zh-CN" b="1" dirty="0">
              <a:latin typeface="微软雅黑" pitchFamily="34" charset="-122"/>
              <a:ea typeface="微软雅黑" pitchFamily="34" charset="-122"/>
            </a:endParaRPr>
          </a:p>
          <a:p>
            <a:pPr lvl="1">
              <a:lnSpc>
                <a:spcPct val="150000"/>
              </a:lnSpc>
              <a:buFont typeface="Arial" charset="0"/>
              <a:buChar char="•"/>
            </a:pPr>
            <a:r>
              <a:rPr lang="zh-CN" altLang="en-US" dirty="0">
                <a:latin typeface="微软雅黑" pitchFamily="34" charset="-122"/>
                <a:ea typeface="微软雅黑" pitchFamily="34" charset="-122"/>
              </a:rPr>
              <a:t>应有中英文关键词。</a:t>
            </a:r>
            <a:endParaRPr lang="en-US" altLang="zh-CN" dirty="0">
              <a:latin typeface="微软雅黑" pitchFamily="34" charset="-122"/>
              <a:ea typeface="微软雅黑" pitchFamily="34" charset="-122"/>
            </a:endParaRPr>
          </a:p>
          <a:p>
            <a:pPr lvl="1">
              <a:lnSpc>
                <a:spcPct val="150000"/>
              </a:lnSpc>
              <a:buFont typeface="Arial" charset="0"/>
              <a:buChar char="•"/>
            </a:pPr>
            <a:r>
              <a:rPr lang="zh-CN" altLang="en-US" dirty="0">
                <a:latin typeface="微软雅黑" pitchFamily="34" charset="-122"/>
                <a:ea typeface="微软雅黑" pitchFamily="34" charset="-122"/>
              </a:rPr>
              <a:t>应为有含义的实词，关键词之间用</a:t>
            </a:r>
            <a:r>
              <a:rPr lang="zh-CN" altLang="en-US" b="1" dirty="0">
                <a:solidFill>
                  <a:srgbClr val="C00000"/>
                </a:solidFill>
                <a:latin typeface="微软雅黑" pitchFamily="34" charset="-122"/>
                <a:ea typeface="微软雅黑" pitchFamily="34" charset="-122"/>
              </a:rPr>
              <a:t>“；”</a:t>
            </a:r>
            <a:r>
              <a:rPr lang="zh-CN" altLang="en-US" dirty="0">
                <a:latin typeface="微软雅黑" pitchFamily="34" charset="-122"/>
                <a:ea typeface="微软雅黑" pitchFamily="34" charset="-122"/>
              </a:rPr>
              <a:t>隔开。</a:t>
            </a:r>
            <a:endParaRPr lang="en-US" altLang="zh-CN" dirty="0">
              <a:latin typeface="微软雅黑" pitchFamily="34" charset="-122"/>
              <a:ea typeface="微软雅黑" pitchFamily="34" charset="-122"/>
            </a:endParaRPr>
          </a:p>
          <a:p>
            <a:pPr lvl="1">
              <a:lnSpc>
                <a:spcPct val="150000"/>
              </a:lnSpc>
              <a:buFont typeface="Arial" charset="0"/>
              <a:buChar char="•"/>
            </a:pPr>
            <a:r>
              <a:rPr lang="zh-CN" altLang="en-US" dirty="0">
                <a:latin typeface="微软雅黑" pitchFamily="34" charset="-122"/>
                <a:ea typeface="微软雅黑" pitchFamily="34" charset="-122"/>
              </a:rPr>
              <a:t>例如：</a:t>
            </a:r>
            <a:r>
              <a:rPr lang="en-US" altLang="en-US" dirty="0">
                <a:latin typeface="微软雅黑" pitchFamily="34" charset="-122"/>
                <a:ea typeface="微软雅黑" pitchFamily="34" charset="-122"/>
              </a:rPr>
              <a:t>GNSS</a:t>
            </a:r>
            <a:r>
              <a:rPr lang="zh-CN" altLang="en-US" dirty="0">
                <a:latin typeface="微软雅黑" pitchFamily="34" charset="-122"/>
                <a:ea typeface="微软雅黑" pitchFamily="34" charset="-122"/>
              </a:rPr>
              <a:t>；地震；电离层异常；</a:t>
            </a:r>
            <a:endParaRPr lang="en-US" altLang="zh-CN" dirty="0">
              <a:latin typeface="微软雅黑" pitchFamily="34" charset="-122"/>
              <a:ea typeface="微软雅黑" pitchFamily="34" charset="-122"/>
            </a:endParaRPr>
          </a:p>
          <a:p>
            <a:pPr lvl="1">
              <a:lnSpc>
                <a:spcPct val="150000"/>
              </a:lnSpc>
              <a:buFont typeface="Arial" charset="0"/>
              <a:buChar char="•"/>
            </a:pPr>
            <a:r>
              <a:rPr lang="zh-CN" altLang="en-US" dirty="0">
                <a:latin typeface="微软雅黑" pitchFamily="34" charset="-122"/>
                <a:ea typeface="微软雅黑" pitchFamily="34" charset="-122"/>
              </a:rPr>
              <a:t>关键词不能使用含义笼统的通用词。例如：地震；实验；研究</a:t>
            </a:r>
          </a:p>
          <a:p>
            <a:pPr lvl="1">
              <a:lnSpc>
                <a:spcPct val="150000"/>
              </a:lnSpc>
              <a:buFont typeface="Arial" charset="0"/>
              <a:buChar char="•"/>
            </a:pPr>
            <a:endParaRPr lang="en-US" altLang="zh-CN" dirty="0">
              <a:latin typeface="微软雅黑" pitchFamily="34" charset="-122"/>
              <a:ea typeface="微软雅黑" pitchFamily="34" charset="-122"/>
            </a:endParaRPr>
          </a:p>
        </p:txBody>
      </p:sp>
      <p:sp>
        <p:nvSpPr>
          <p:cNvPr id="11" name="标题 4"/>
          <p:cNvSpPr txBox="1">
            <a:spLocks/>
          </p:cNvSpPr>
          <p:nvPr/>
        </p:nvSpPr>
        <p:spPr>
          <a:xfrm>
            <a:off x="0" y="908720"/>
            <a:ext cx="3995936" cy="581025"/>
          </a:xfrm>
          <a:prstGeom prst="roundRect">
            <a:avLst/>
          </a:prstGeom>
          <a:solidFill>
            <a:schemeClr val="accent4">
              <a:lumMod val="60000"/>
              <a:lumOff val="40000"/>
            </a:schemeClr>
          </a:solidFill>
        </p:spPr>
        <p:style>
          <a:lnRef idx="3">
            <a:schemeClr val="lt1"/>
          </a:lnRef>
          <a:fillRef idx="1">
            <a:schemeClr val="accent5"/>
          </a:fillRef>
          <a:effectRef idx="1">
            <a:schemeClr val="accent5"/>
          </a:effectRef>
          <a:fontRef idx="minor">
            <a:schemeClr val="lt1"/>
          </a:fontRef>
        </p:style>
        <p:txBody>
          <a:bodyPr rtlCol="0"/>
          <a:lstStyle/>
          <a:p>
            <a:pPr marL="0" marR="0" lvl="0" indent="0" algn="ctr" defTabSz="914400" rtl="0" eaLnBrk="1" fontAlgn="auto" latinLnBrk="0" hangingPunct="1">
              <a:lnSpc>
                <a:spcPct val="100000"/>
              </a:lnSpc>
              <a:spcBef>
                <a:spcPct val="0"/>
              </a:spcBef>
              <a:spcAft>
                <a:spcPts val="0"/>
              </a:spcAft>
              <a:buClrTx/>
              <a:buSzTx/>
              <a:buFontTx/>
              <a:buNone/>
              <a:tabLst/>
              <a:defRPr/>
            </a:pPr>
            <a:r>
              <a:rPr lang="zh-CN" altLang="en-US" sz="2400" dirty="0" smtClean="0">
                <a:latin typeface="黑体" pitchFamily="49" charset="-122"/>
                <a:ea typeface="黑体" pitchFamily="49" charset="-122"/>
              </a:rPr>
              <a:t>关键词</a:t>
            </a:r>
            <a:r>
              <a:rPr kumimoji="0" lang="zh-CN" altLang="en-US" sz="2400" b="0" i="0" u="none" strike="noStrike" kern="1200" cap="none" spc="0" normalizeH="0" baseline="0" noProof="0" dirty="0" smtClean="0">
                <a:ln>
                  <a:noFill/>
                </a:ln>
                <a:solidFill>
                  <a:schemeClr val="lt1"/>
                </a:solidFill>
                <a:effectLst/>
                <a:uLnTx/>
                <a:uFillTx/>
                <a:latin typeface="黑体" pitchFamily="49" charset="-122"/>
                <a:ea typeface="黑体" pitchFamily="49" charset="-122"/>
                <a:cs typeface="+mn-cs"/>
              </a:rPr>
              <a:t>常见问题</a:t>
            </a:r>
            <a:endParaRPr kumimoji="0" lang="zh-CN" altLang="en-US" sz="2400" b="0" i="0" u="none" strike="noStrike" kern="1200" cap="none" spc="0" normalizeH="0" baseline="0" noProof="0" dirty="0">
              <a:ln>
                <a:noFill/>
              </a:ln>
              <a:solidFill>
                <a:schemeClr val="lt1"/>
              </a:solidFill>
              <a:effectLst/>
              <a:uLnTx/>
              <a:uFillTx/>
              <a:latin typeface="黑体" pitchFamily="49" charset="-122"/>
              <a:ea typeface="黑体" pitchFamily="49" charset="-122"/>
              <a:cs typeface="+mn-cs"/>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BAC1A270-8A2C-4CB5-A1DF-37787EDC0822}" type="slidenum">
              <a:rPr lang="zh-CN" altLang="en-US" smtClean="0"/>
              <a:pPr>
                <a:defRPr/>
              </a:pPr>
              <a:t>51</a:t>
            </a:fld>
            <a:endParaRPr lang="zh-CN" altLang="en-US"/>
          </a:p>
        </p:txBody>
      </p:sp>
      <p:sp>
        <p:nvSpPr>
          <p:cNvPr id="3"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46E17DCD-63BF-48E3-B93E-8CF352788865}" type="slidenum">
              <a:rPr lang="zh-CN" altLang="en-US" sz="1200">
                <a:solidFill>
                  <a:schemeClr val="tx1">
                    <a:lumMod val="65000"/>
                    <a:lumOff val="35000"/>
                  </a:schemeClr>
                </a:solidFill>
                <a:latin typeface="+mn-lt"/>
                <a:ea typeface="+mn-ea"/>
              </a:rPr>
              <a:pPr algn="r" fontAlgn="auto">
                <a:spcBef>
                  <a:spcPts val="0"/>
                </a:spcBef>
                <a:spcAft>
                  <a:spcPts val="0"/>
                </a:spcAft>
                <a:defRPr/>
              </a:pPr>
              <a:t>51</a:t>
            </a:fld>
            <a:endParaRPr lang="zh-CN" altLang="en-US" sz="1200">
              <a:solidFill>
                <a:schemeClr val="tx1">
                  <a:lumMod val="65000"/>
                  <a:lumOff val="35000"/>
                </a:schemeClr>
              </a:solidFill>
              <a:latin typeface="+mn-lt"/>
              <a:ea typeface="+mn-ea"/>
            </a:endParaRPr>
          </a:p>
        </p:txBody>
      </p:sp>
      <p:sp>
        <p:nvSpPr>
          <p:cNvPr id="4"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A1209F40-F4B7-475A-A09F-B5EA1898C36A}" type="slidenum">
              <a:rPr lang="zh-CN" altLang="en-US" sz="1200">
                <a:solidFill>
                  <a:schemeClr val="tx1">
                    <a:lumMod val="65000"/>
                    <a:lumOff val="35000"/>
                  </a:schemeClr>
                </a:solidFill>
                <a:latin typeface="+mn-lt"/>
                <a:ea typeface="+mn-ea"/>
              </a:rPr>
              <a:pPr algn="r" fontAlgn="auto">
                <a:spcBef>
                  <a:spcPts val="0"/>
                </a:spcBef>
                <a:spcAft>
                  <a:spcPts val="0"/>
                </a:spcAft>
                <a:defRPr/>
              </a:pPr>
              <a:t>51</a:t>
            </a:fld>
            <a:endParaRPr lang="zh-CN" altLang="en-US" sz="1200">
              <a:solidFill>
                <a:schemeClr val="tx1">
                  <a:lumMod val="65000"/>
                  <a:lumOff val="35000"/>
                </a:schemeClr>
              </a:solidFill>
              <a:latin typeface="+mn-lt"/>
              <a:ea typeface="+mn-ea"/>
            </a:endParaRPr>
          </a:p>
        </p:txBody>
      </p:sp>
      <p:sp>
        <p:nvSpPr>
          <p:cNvPr id="5"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4C26C2C5-E026-4C09-BF19-1C551C19E0AF}" type="slidenum">
              <a:rPr lang="zh-CN" altLang="en-US" sz="1200">
                <a:solidFill>
                  <a:schemeClr val="tx1">
                    <a:lumMod val="65000"/>
                    <a:lumOff val="35000"/>
                  </a:schemeClr>
                </a:solidFill>
                <a:latin typeface="+mn-lt"/>
                <a:ea typeface="+mn-ea"/>
              </a:rPr>
              <a:pPr algn="r" fontAlgn="auto">
                <a:spcBef>
                  <a:spcPts val="0"/>
                </a:spcBef>
                <a:spcAft>
                  <a:spcPts val="0"/>
                </a:spcAft>
                <a:defRPr/>
              </a:pPr>
              <a:t>51</a:t>
            </a:fld>
            <a:endParaRPr lang="zh-CN" altLang="en-US" sz="1200">
              <a:solidFill>
                <a:schemeClr val="tx1">
                  <a:lumMod val="65000"/>
                  <a:lumOff val="35000"/>
                </a:schemeClr>
              </a:solidFill>
              <a:latin typeface="+mn-lt"/>
              <a:ea typeface="+mn-ea"/>
            </a:endParaRPr>
          </a:p>
        </p:txBody>
      </p:sp>
      <p:sp>
        <p:nvSpPr>
          <p:cNvPr id="6"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53A6DADC-6F95-4FF6-B9F4-1CC818636245}" type="slidenum">
              <a:rPr lang="zh-CN" altLang="en-US" sz="1200">
                <a:solidFill>
                  <a:schemeClr val="tx1">
                    <a:lumMod val="65000"/>
                    <a:lumOff val="35000"/>
                  </a:schemeClr>
                </a:solidFill>
                <a:latin typeface="+mn-lt"/>
                <a:ea typeface="+mn-ea"/>
              </a:rPr>
              <a:pPr algn="r" fontAlgn="auto">
                <a:spcBef>
                  <a:spcPts val="0"/>
                </a:spcBef>
                <a:spcAft>
                  <a:spcPts val="0"/>
                </a:spcAft>
                <a:defRPr/>
              </a:pPr>
              <a:t>51</a:t>
            </a:fld>
            <a:endParaRPr lang="zh-CN" altLang="en-US" sz="1200">
              <a:solidFill>
                <a:schemeClr val="tx1">
                  <a:lumMod val="65000"/>
                  <a:lumOff val="35000"/>
                </a:schemeClr>
              </a:solidFill>
              <a:latin typeface="+mn-lt"/>
              <a:ea typeface="+mn-ea"/>
            </a:endParaRPr>
          </a:p>
        </p:txBody>
      </p:sp>
      <p:sp>
        <p:nvSpPr>
          <p:cNvPr id="7"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8CF634E0-D64A-4A00-BC84-AC243D7E4112}" type="slidenum">
              <a:rPr lang="zh-CN" altLang="en-US" sz="1200">
                <a:solidFill>
                  <a:schemeClr val="tx1">
                    <a:lumMod val="65000"/>
                    <a:lumOff val="35000"/>
                  </a:schemeClr>
                </a:solidFill>
                <a:latin typeface="+mn-lt"/>
                <a:ea typeface="+mn-ea"/>
              </a:rPr>
              <a:pPr algn="r" fontAlgn="auto">
                <a:spcBef>
                  <a:spcPts val="0"/>
                </a:spcBef>
                <a:spcAft>
                  <a:spcPts val="0"/>
                </a:spcAft>
                <a:defRPr/>
              </a:pPr>
              <a:t>51</a:t>
            </a:fld>
            <a:endParaRPr lang="zh-CN" altLang="en-US" sz="1200">
              <a:solidFill>
                <a:schemeClr val="tx1">
                  <a:lumMod val="65000"/>
                  <a:lumOff val="35000"/>
                </a:schemeClr>
              </a:solidFill>
              <a:latin typeface="+mn-lt"/>
              <a:ea typeface="+mn-ea"/>
            </a:endParaRPr>
          </a:p>
        </p:txBody>
      </p:sp>
      <p:sp>
        <p:nvSpPr>
          <p:cNvPr id="17416" name="TextBox 3"/>
          <p:cNvSpPr txBox="1">
            <a:spLocks noChangeArrowheads="1"/>
          </p:cNvSpPr>
          <p:nvPr/>
        </p:nvSpPr>
        <p:spPr bwMode="auto">
          <a:xfrm>
            <a:off x="214313" y="1643063"/>
            <a:ext cx="7786687" cy="2169825"/>
          </a:xfrm>
          <a:prstGeom prst="rect">
            <a:avLst/>
          </a:prstGeom>
          <a:noFill/>
          <a:ln w="9525">
            <a:noFill/>
            <a:miter lim="800000"/>
            <a:headEnd/>
            <a:tailEnd/>
          </a:ln>
        </p:spPr>
        <p:txBody>
          <a:bodyPr>
            <a:spAutoFit/>
          </a:bodyPr>
          <a:lstStyle/>
          <a:p>
            <a:pPr>
              <a:lnSpc>
                <a:spcPct val="150000"/>
              </a:lnSpc>
            </a:pPr>
            <a:r>
              <a:rPr lang="zh-CN" altLang="en-US" b="1" dirty="0">
                <a:solidFill>
                  <a:srgbClr val="C00000"/>
                </a:solidFill>
                <a:latin typeface="微软雅黑" pitchFamily="34" charset="-122"/>
                <a:ea typeface="微软雅黑" pitchFamily="34" charset="-122"/>
              </a:rPr>
              <a:t>审改注意事项：</a:t>
            </a:r>
            <a:endParaRPr lang="en-US" altLang="zh-CN" b="1" dirty="0">
              <a:solidFill>
                <a:srgbClr val="C00000"/>
              </a:solidFill>
              <a:latin typeface="微软雅黑" pitchFamily="34" charset="-122"/>
              <a:ea typeface="微软雅黑" pitchFamily="34" charset="-122"/>
            </a:endParaRPr>
          </a:p>
          <a:p>
            <a:pPr lvl="1">
              <a:lnSpc>
                <a:spcPct val="150000"/>
              </a:lnSpc>
              <a:buFont typeface="Arial" charset="0"/>
              <a:buChar char="•"/>
            </a:pPr>
            <a:r>
              <a:rPr lang="en-US" altLang="zh-CN" b="1" dirty="0">
                <a:solidFill>
                  <a:srgbClr val="C00000"/>
                </a:solidFill>
              </a:rPr>
              <a:t>1</a:t>
            </a:r>
            <a:r>
              <a:rPr lang="zh-CN" altLang="en-US" b="1" dirty="0" smtClean="0">
                <a:solidFill>
                  <a:srgbClr val="C00000"/>
                </a:solidFill>
              </a:rPr>
              <a:t>）摘要一定</a:t>
            </a:r>
            <a:r>
              <a:rPr lang="zh-CN" altLang="en-US" b="1" dirty="0">
                <a:solidFill>
                  <a:srgbClr val="C00000"/>
                </a:solidFill>
              </a:rPr>
              <a:t>要看</a:t>
            </a:r>
            <a:r>
              <a:rPr lang="zh-CN" altLang="en-US" b="1" dirty="0" smtClean="0">
                <a:solidFill>
                  <a:srgbClr val="C00000"/>
                </a:solidFill>
              </a:rPr>
              <a:t>一遍，</a:t>
            </a:r>
            <a:r>
              <a:rPr lang="zh-CN" altLang="en-US" b="1" dirty="0">
                <a:solidFill>
                  <a:srgbClr val="C00000"/>
                </a:solidFill>
              </a:rPr>
              <a:t>通读捋顺一下。</a:t>
            </a:r>
            <a:endParaRPr lang="en-US" altLang="zh-CN" b="1" dirty="0">
              <a:solidFill>
                <a:srgbClr val="C00000"/>
              </a:solidFill>
            </a:endParaRPr>
          </a:p>
          <a:p>
            <a:pPr lvl="1">
              <a:lnSpc>
                <a:spcPct val="150000"/>
              </a:lnSpc>
              <a:buFont typeface="Arial" charset="0"/>
              <a:buChar char="•"/>
            </a:pPr>
            <a:r>
              <a:rPr lang="en-US" altLang="zh-CN" b="1" dirty="0">
                <a:solidFill>
                  <a:srgbClr val="C00000"/>
                </a:solidFill>
              </a:rPr>
              <a:t>2</a:t>
            </a:r>
            <a:r>
              <a:rPr lang="zh-CN" altLang="en-US" b="1" dirty="0">
                <a:solidFill>
                  <a:srgbClr val="C00000"/>
                </a:solidFill>
              </a:rPr>
              <a:t>）一定去掉课题、合同书</a:t>
            </a:r>
            <a:r>
              <a:rPr lang="zh-CN" altLang="en-US" b="1" dirty="0" smtClean="0">
                <a:solidFill>
                  <a:srgbClr val="C00000"/>
                </a:solidFill>
              </a:rPr>
              <a:t>、科技计划</a:t>
            </a:r>
            <a:r>
              <a:rPr lang="zh-CN" altLang="en-US" b="1" dirty="0">
                <a:solidFill>
                  <a:srgbClr val="C00000"/>
                </a:solidFill>
              </a:rPr>
              <a:t>、发明专利、发表论文等没有技术含义的内容。</a:t>
            </a:r>
            <a:endParaRPr lang="en-US" altLang="zh-CN" b="1" dirty="0">
              <a:solidFill>
                <a:srgbClr val="C00000"/>
              </a:solidFill>
            </a:endParaRPr>
          </a:p>
          <a:p>
            <a:pPr lvl="1">
              <a:lnSpc>
                <a:spcPct val="150000"/>
              </a:lnSpc>
              <a:buFont typeface="Arial" charset="0"/>
              <a:buChar char="•"/>
            </a:pPr>
            <a:r>
              <a:rPr lang="en-US" altLang="zh-CN" b="1" dirty="0">
                <a:solidFill>
                  <a:srgbClr val="C00000"/>
                </a:solidFill>
              </a:rPr>
              <a:t>3</a:t>
            </a:r>
            <a:r>
              <a:rPr lang="zh-CN" altLang="en-US" b="1" dirty="0">
                <a:solidFill>
                  <a:srgbClr val="C00000"/>
                </a:solidFill>
              </a:rPr>
              <a:t>）注意格式、段落等</a:t>
            </a:r>
            <a:r>
              <a:rPr lang="zh-CN" altLang="en-US" b="1" dirty="0" smtClean="0">
                <a:solidFill>
                  <a:srgbClr val="C00000"/>
                </a:solidFill>
              </a:rPr>
              <a:t>。</a:t>
            </a:r>
            <a:endParaRPr lang="en-US" altLang="zh-CN" b="1" dirty="0">
              <a:solidFill>
                <a:srgbClr val="C00000"/>
              </a:solidFill>
            </a:endParaRPr>
          </a:p>
        </p:txBody>
      </p:sp>
      <p:sp>
        <p:nvSpPr>
          <p:cNvPr id="10" name="内容占位符 2"/>
          <p:cNvSpPr txBox="1">
            <a:spLocks/>
          </p:cNvSpPr>
          <p:nvPr/>
        </p:nvSpPr>
        <p:spPr bwMode="auto">
          <a:xfrm>
            <a:off x="214313" y="1143000"/>
            <a:ext cx="1857375" cy="503238"/>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a:lstStyle/>
          <a:p>
            <a:pPr marL="342900" indent="-342900" algn="ctr" eaLnBrk="0" hangingPunct="0">
              <a:spcBef>
                <a:spcPct val="20000"/>
              </a:spcBef>
              <a:defRPr/>
            </a:pPr>
            <a:r>
              <a:rPr lang="zh-CN" altLang="en-US" sz="2400" dirty="0">
                <a:latin typeface="微软雅黑" pitchFamily="34" charset="-122"/>
                <a:ea typeface="微软雅黑" pitchFamily="34" charset="-122"/>
              </a:rPr>
              <a:t>基本信息表</a:t>
            </a:r>
            <a:endParaRPr lang="en-US" altLang="zh-CN" sz="2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4"/>
          <p:cNvSpPr>
            <a:spLocks noGrp="1"/>
          </p:cNvSpPr>
          <p:nvPr>
            <p:ph type="title"/>
          </p:nvPr>
        </p:nvSpPr>
        <p:spPr>
          <a:xfrm>
            <a:off x="2285984" y="836613"/>
            <a:ext cx="4786346" cy="581025"/>
          </a:xfrm>
          <a:prstGeom prst="roundRect">
            <a:avLst/>
          </a:prstGeom>
          <a:solidFill>
            <a:schemeClr val="accent4">
              <a:lumMod val="60000"/>
              <a:lumOff val="40000"/>
            </a:schemeClr>
          </a:solidFill>
        </p:spPr>
        <p:style>
          <a:lnRef idx="3">
            <a:schemeClr val="lt1"/>
          </a:lnRef>
          <a:fillRef idx="1">
            <a:schemeClr val="accent5"/>
          </a:fillRef>
          <a:effectRef idx="1">
            <a:schemeClr val="accent5"/>
          </a:effectRef>
          <a:fontRef idx="minor">
            <a:schemeClr val="lt1"/>
          </a:fontRef>
        </p:style>
        <p:txBody>
          <a:bodyPr rtlCol="0"/>
          <a:lstStyle/>
          <a:p>
            <a:pPr>
              <a:defRPr/>
            </a:pPr>
            <a:r>
              <a:rPr lang="zh-CN" altLang="en-US" sz="2400" dirty="0" smtClean="0">
                <a:latin typeface="黑体" pitchFamily="49" charset="-122"/>
                <a:ea typeface="黑体" pitchFamily="49" charset="-122"/>
              </a:rPr>
              <a:t>目录常见问题</a:t>
            </a:r>
            <a:endParaRPr lang="zh-CN" altLang="en-US" sz="2400" dirty="0">
              <a:latin typeface="黑体" pitchFamily="49" charset="-122"/>
              <a:ea typeface="黑体" pitchFamily="49" charset="-122"/>
            </a:endParaRPr>
          </a:p>
        </p:txBody>
      </p:sp>
      <p:pic>
        <p:nvPicPr>
          <p:cNvPr id="31749" name="Picture 2"/>
          <p:cNvPicPr>
            <a:picLocks noChangeAspect="1" noChangeArrowheads="1"/>
          </p:cNvPicPr>
          <p:nvPr/>
        </p:nvPicPr>
        <p:blipFill>
          <a:blip r:embed="rId2" cstate="print"/>
          <a:srcRect/>
          <a:stretch>
            <a:fillRect/>
          </a:stretch>
        </p:blipFill>
        <p:spPr bwMode="auto">
          <a:xfrm rot="-660000">
            <a:off x="493713" y="2152650"/>
            <a:ext cx="2724150" cy="3948113"/>
          </a:xfrm>
          <a:prstGeom prst="rect">
            <a:avLst/>
          </a:prstGeom>
          <a:noFill/>
          <a:ln w="9525">
            <a:noFill/>
            <a:miter lim="800000"/>
            <a:headEnd/>
            <a:tailEnd/>
          </a:ln>
        </p:spPr>
      </p:pic>
      <p:pic>
        <p:nvPicPr>
          <p:cNvPr id="31750" name="Picture 3"/>
          <p:cNvPicPr>
            <a:picLocks noChangeAspect="1" noChangeArrowheads="1"/>
          </p:cNvPicPr>
          <p:nvPr/>
        </p:nvPicPr>
        <p:blipFill>
          <a:blip r:embed="rId3" cstate="print"/>
          <a:srcRect/>
          <a:stretch>
            <a:fillRect/>
          </a:stretch>
        </p:blipFill>
        <p:spPr bwMode="auto">
          <a:xfrm rot="660000">
            <a:off x="5784850" y="2100263"/>
            <a:ext cx="2755900" cy="3984625"/>
          </a:xfrm>
          <a:prstGeom prst="rect">
            <a:avLst/>
          </a:prstGeom>
          <a:noFill/>
          <a:ln w="9525">
            <a:noFill/>
            <a:miter lim="800000"/>
            <a:headEnd/>
            <a:tailEnd/>
          </a:ln>
        </p:spPr>
      </p:pic>
      <p:pic>
        <p:nvPicPr>
          <p:cNvPr id="31751" name="Picture 5"/>
          <p:cNvPicPr>
            <a:picLocks noChangeAspect="1" noChangeArrowheads="1"/>
          </p:cNvPicPr>
          <p:nvPr/>
        </p:nvPicPr>
        <p:blipFill>
          <a:blip r:embed="rId4" cstate="print"/>
          <a:srcRect/>
          <a:stretch>
            <a:fillRect/>
          </a:stretch>
        </p:blipFill>
        <p:spPr bwMode="auto">
          <a:xfrm>
            <a:off x="3106738" y="1809750"/>
            <a:ext cx="2806700" cy="400050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fade">
                                      <p:cBhvr>
                                        <p:cTn id="7" dur="2000"/>
                                        <p:tgtEl>
                                          <p:spTgt spid="3174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1751"/>
                                        </p:tgtEl>
                                        <p:attrNameLst>
                                          <p:attrName>style.visibility</p:attrName>
                                        </p:attrNameLst>
                                      </p:cBhvr>
                                      <p:to>
                                        <p:strVal val="visible"/>
                                      </p:to>
                                    </p:set>
                                    <p:animEffect transition="in" filter="diamond(in)">
                                      <p:cBhvr>
                                        <p:cTn id="12" dur="2000"/>
                                        <p:tgtEl>
                                          <p:spTgt spid="3175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1750"/>
                                        </p:tgtEl>
                                        <p:attrNameLst>
                                          <p:attrName>style.visibility</p:attrName>
                                        </p:attrNameLst>
                                      </p:cBhvr>
                                      <p:to>
                                        <p:strVal val="visible"/>
                                      </p:to>
                                    </p:set>
                                    <p:animEffect transition="in" filter="checkerboard(across)">
                                      <p:cBhvr>
                                        <p:cTn id="17" dur="5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p:cNvPicPr>
            <a:picLocks noChangeAspect="1" noChangeArrowheads="1"/>
          </p:cNvPicPr>
          <p:nvPr/>
        </p:nvPicPr>
        <p:blipFill>
          <a:blip r:embed="rId2" cstate="print"/>
          <a:srcRect/>
          <a:stretch>
            <a:fillRect/>
          </a:stretch>
        </p:blipFill>
        <p:spPr bwMode="auto">
          <a:xfrm>
            <a:off x="714375" y="1000125"/>
            <a:ext cx="3643313" cy="5119688"/>
          </a:xfrm>
          <a:prstGeom prst="rect">
            <a:avLst/>
          </a:prstGeom>
          <a:noFill/>
          <a:ln w="9525">
            <a:noFill/>
            <a:miter lim="800000"/>
            <a:headEnd/>
            <a:tailEnd/>
          </a:ln>
        </p:spPr>
      </p:pic>
      <p:pic>
        <p:nvPicPr>
          <p:cNvPr id="32771" name="Picture 4"/>
          <p:cNvPicPr>
            <a:picLocks noChangeAspect="1" noChangeArrowheads="1"/>
          </p:cNvPicPr>
          <p:nvPr/>
        </p:nvPicPr>
        <p:blipFill>
          <a:blip r:embed="rId3" cstate="print"/>
          <a:srcRect/>
          <a:stretch>
            <a:fillRect/>
          </a:stretch>
        </p:blipFill>
        <p:spPr bwMode="auto">
          <a:xfrm>
            <a:off x="4714875" y="1000125"/>
            <a:ext cx="3679825" cy="508635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plus(in)">
                                      <p:cBhvr>
                                        <p:cTn id="7" dur="20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2771"/>
                                        </p:tgtEl>
                                        <p:attrNameLst>
                                          <p:attrName>style.visibility</p:attrName>
                                        </p:attrNameLst>
                                      </p:cBhvr>
                                      <p:to>
                                        <p:strVal val="visible"/>
                                      </p:to>
                                    </p:set>
                                    <p:animEffect transition="in" filter="plus(in)">
                                      <p:cBhvr>
                                        <p:cTn id="12" dur="20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33BA640B-C4F0-4357-87B3-40F4FF9CF6E9}" type="slidenum">
              <a:rPr lang="zh-CN" altLang="en-US" smtClean="0"/>
              <a:pPr>
                <a:defRPr/>
              </a:pPr>
              <a:t>54</a:t>
            </a:fld>
            <a:endParaRPr lang="zh-CN" altLang="en-US"/>
          </a:p>
        </p:txBody>
      </p:sp>
      <p:sp>
        <p:nvSpPr>
          <p:cNvPr id="3"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EABCA82A-10CD-4013-B532-88C9A064AEAF}" type="slidenum">
              <a:rPr lang="zh-CN" altLang="en-US" sz="1200">
                <a:solidFill>
                  <a:schemeClr val="tx1">
                    <a:lumMod val="65000"/>
                    <a:lumOff val="35000"/>
                  </a:schemeClr>
                </a:solidFill>
                <a:latin typeface="+mn-lt"/>
                <a:ea typeface="+mn-ea"/>
              </a:rPr>
              <a:pPr algn="r" fontAlgn="auto">
                <a:spcBef>
                  <a:spcPts val="0"/>
                </a:spcBef>
                <a:spcAft>
                  <a:spcPts val="0"/>
                </a:spcAft>
                <a:defRPr/>
              </a:pPr>
              <a:t>54</a:t>
            </a:fld>
            <a:endParaRPr lang="zh-CN" altLang="en-US" sz="1200">
              <a:solidFill>
                <a:schemeClr val="tx1">
                  <a:lumMod val="65000"/>
                  <a:lumOff val="35000"/>
                </a:schemeClr>
              </a:solidFill>
              <a:latin typeface="+mn-lt"/>
              <a:ea typeface="+mn-ea"/>
            </a:endParaRPr>
          </a:p>
        </p:txBody>
      </p:sp>
      <p:sp>
        <p:nvSpPr>
          <p:cNvPr id="4"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C01078F1-E0D0-442D-B1DA-B306E650E73E}" type="slidenum">
              <a:rPr lang="zh-CN" altLang="en-US" sz="1200">
                <a:solidFill>
                  <a:schemeClr val="tx1">
                    <a:lumMod val="65000"/>
                    <a:lumOff val="35000"/>
                  </a:schemeClr>
                </a:solidFill>
                <a:latin typeface="+mn-lt"/>
                <a:ea typeface="+mn-ea"/>
              </a:rPr>
              <a:pPr algn="r" fontAlgn="auto">
                <a:spcBef>
                  <a:spcPts val="0"/>
                </a:spcBef>
                <a:spcAft>
                  <a:spcPts val="0"/>
                </a:spcAft>
                <a:defRPr/>
              </a:pPr>
              <a:t>54</a:t>
            </a:fld>
            <a:endParaRPr lang="zh-CN" altLang="en-US" sz="1200">
              <a:solidFill>
                <a:schemeClr val="tx1">
                  <a:lumMod val="65000"/>
                  <a:lumOff val="35000"/>
                </a:schemeClr>
              </a:solidFill>
              <a:latin typeface="+mn-lt"/>
              <a:ea typeface="+mn-ea"/>
            </a:endParaRPr>
          </a:p>
        </p:txBody>
      </p:sp>
      <p:sp>
        <p:nvSpPr>
          <p:cNvPr id="5"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03CD42BD-E481-4078-9FF9-ECA63BA676FA}" type="slidenum">
              <a:rPr lang="zh-CN" altLang="en-US" sz="1200">
                <a:solidFill>
                  <a:schemeClr val="tx1">
                    <a:lumMod val="65000"/>
                    <a:lumOff val="35000"/>
                  </a:schemeClr>
                </a:solidFill>
                <a:latin typeface="+mn-lt"/>
                <a:ea typeface="+mn-ea"/>
              </a:rPr>
              <a:pPr algn="r" fontAlgn="auto">
                <a:spcBef>
                  <a:spcPts val="0"/>
                </a:spcBef>
                <a:spcAft>
                  <a:spcPts val="0"/>
                </a:spcAft>
                <a:defRPr/>
              </a:pPr>
              <a:t>54</a:t>
            </a:fld>
            <a:endParaRPr lang="zh-CN" altLang="en-US" sz="1200">
              <a:solidFill>
                <a:schemeClr val="tx1">
                  <a:lumMod val="65000"/>
                  <a:lumOff val="35000"/>
                </a:schemeClr>
              </a:solidFill>
              <a:latin typeface="+mn-lt"/>
              <a:ea typeface="+mn-ea"/>
            </a:endParaRPr>
          </a:p>
        </p:txBody>
      </p:sp>
      <p:sp>
        <p:nvSpPr>
          <p:cNvPr id="6"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4A621F54-CB21-48E8-ACE1-440CF467285A}" type="slidenum">
              <a:rPr lang="zh-CN" altLang="en-US" sz="1200">
                <a:solidFill>
                  <a:schemeClr val="tx1">
                    <a:lumMod val="65000"/>
                    <a:lumOff val="35000"/>
                  </a:schemeClr>
                </a:solidFill>
                <a:latin typeface="+mn-lt"/>
                <a:ea typeface="+mn-ea"/>
              </a:rPr>
              <a:pPr algn="r" fontAlgn="auto">
                <a:spcBef>
                  <a:spcPts val="0"/>
                </a:spcBef>
                <a:spcAft>
                  <a:spcPts val="0"/>
                </a:spcAft>
                <a:defRPr/>
              </a:pPr>
              <a:t>54</a:t>
            </a:fld>
            <a:endParaRPr lang="zh-CN" altLang="en-US" sz="1200">
              <a:solidFill>
                <a:schemeClr val="tx1">
                  <a:lumMod val="65000"/>
                  <a:lumOff val="35000"/>
                </a:schemeClr>
              </a:solidFill>
              <a:latin typeface="+mn-lt"/>
              <a:ea typeface="+mn-ea"/>
            </a:endParaRPr>
          </a:p>
        </p:txBody>
      </p:sp>
      <p:sp>
        <p:nvSpPr>
          <p:cNvPr id="7"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84E510D2-AE61-4D24-9EB5-167087B87FE3}" type="slidenum">
              <a:rPr lang="zh-CN" altLang="en-US" sz="1200">
                <a:solidFill>
                  <a:schemeClr val="tx1">
                    <a:lumMod val="65000"/>
                    <a:lumOff val="35000"/>
                  </a:schemeClr>
                </a:solidFill>
                <a:latin typeface="+mn-lt"/>
                <a:ea typeface="+mn-ea"/>
              </a:rPr>
              <a:pPr algn="r" fontAlgn="auto">
                <a:spcBef>
                  <a:spcPts val="0"/>
                </a:spcBef>
                <a:spcAft>
                  <a:spcPts val="0"/>
                </a:spcAft>
                <a:defRPr/>
              </a:pPr>
              <a:t>54</a:t>
            </a:fld>
            <a:endParaRPr lang="zh-CN" altLang="en-US" sz="1200">
              <a:solidFill>
                <a:schemeClr val="tx1">
                  <a:lumMod val="65000"/>
                  <a:lumOff val="35000"/>
                </a:schemeClr>
              </a:solidFill>
              <a:latin typeface="+mn-lt"/>
              <a:ea typeface="+mn-ea"/>
            </a:endParaRPr>
          </a:p>
        </p:txBody>
      </p:sp>
      <p:sp>
        <p:nvSpPr>
          <p:cNvPr id="8"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A891D6DE-E3EA-4B09-9894-CBC92715C5A2}" type="slidenum">
              <a:rPr lang="zh-CN" altLang="en-US" sz="1200">
                <a:solidFill>
                  <a:schemeClr val="tx1">
                    <a:lumMod val="65000"/>
                    <a:lumOff val="35000"/>
                  </a:schemeClr>
                </a:solidFill>
                <a:latin typeface="+mn-lt"/>
                <a:ea typeface="+mn-ea"/>
              </a:rPr>
              <a:pPr algn="r" fontAlgn="auto">
                <a:spcBef>
                  <a:spcPts val="0"/>
                </a:spcBef>
                <a:spcAft>
                  <a:spcPts val="0"/>
                </a:spcAft>
                <a:defRPr/>
              </a:pPr>
              <a:t>54</a:t>
            </a:fld>
            <a:endParaRPr lang="zh-CN" altLang="en-US" sz="1200">
              <a:solidFill>
                <a:schemeClr val="tx1">
                  <a:lumMod val="65000"/>
                  <a:lumOff val="35000"/>
                </a:schemeClr>
              </a:solidFill>
              <a:latin typeface="+mn-lt"/>
              <a:ea typeface="+mn-ea"/>
            </a:endParaRPr>
          </a:p>
        </p:txBody>
      </p:sp>
      <p:sp>
        <p:nvSpPr>
          <p:cNvPr id="20489" name="TextBox 3"/>
          <p:cNvSpPr txBox="1">
            <a:spLocks noChangeArrowheads="1"/>
          </p:cNvSpPr>
          <p:nvPr/>
        </p:nvSpPr>
        <p:spPr bwMode="auto">
          <a:xfrm>
            <a:off x="214313" y="1643063"/>
            <a:ext cx="7786687" cy="3831818"/>
          </a:xfrm>
          <a:prstGeom prst="rect">
            <a:avLst/>
          </a:prstGeom>
          <a:noFill/>
          <a:ln w="9525">
            <a:noFill/>
            <a:miter lim="800000"/>
            <a:headEnd/>
            <a:tailEnd/>
          </a:ln>
        </p:spPr>
        <p:txBody>
          <a:bodyPr>
            <a:spAutoFit/>
          </a:bodyPr>
          <a:lstStyle/>
          <a:p>
            <a:pPr>
              <a:lnSpc>
                <a:spcPct val="150000"/>
              </a:lnSpc>
            </a:pPr>
            <a:r>
              <a:rPr lang="zh-CN" altLang="en-US" b="1" dirty="0">
                <a:solidFill>
                  <a:srgbClr val="C00000"/>
                </a:solidFill>
                <a:latin typeface="微软雅黑" pitchFamily="34" charset="-122"/>
                <a:ea typeface="微软雅黑" pitchFamily="34" charset="-122"/>
              </a:rPr>
              <a:t>审改注意事项：</a:t>
            </a:r>
            <a:endParaRPr lang="en-US" altLang="zh-CN" b="1" dirty="0">
              <a:solidFill>
                <a:srgbClr val="C00000"/>
              </a:solidFill>
              <a:latin typeface="微软雅黑" pitchFamily="34" charset="-122"/>
              <a:ea typeface="微软雅黑" pitchFamily="34" charset="-122"/>
            </a:endParaRPr>
          </a:p>
          <a:p>
            <a:pPr>
              <a:lnSpc>
                <a:spcPct val="150000"/>
              </a:lnSpc>
            </a:pPr>
            <a:r>
              <a:rPr lang="en-US" altLang="en-US" b="1" dirty="0">
                <a:solidFill>
                  <a:srgbClr val="C00000"/>
                </a:solidFill>
              </a:rPr>
              <a:t>    1</a:t>
            </a:r>
            <a:r>
              <a:rPr lang="zh-CN" altLang="en-US" b="1" dirty="0" smtClean="0">
                <a:solidFill>
                  <a:srgbClr val="C00000"/>
                </a:solidFill>
              </a:rPr>
              <a:t>）目录中</a:t>
            </a:r>
            <a:r>
              <a:rPr lang="zh-CN" altLang="en-US" b="1" dirty="0">
                <a:solidFill>
                  <a:srgbClr val="C00000"/>
                </a:solidFill>
              </a:rPr>
              <a:t>，正文应从</a:t>
            </a:r>
            <a:r>
              <a:rPr lang="en-US" altLang="zh-CN" b="1" dirty="0">
                <a:solidFill>
                  <a:srgbClr val="C00000"/>
                </a:solidFill>
              </a:rPr>
              <a:t>1</a:t>
            </a:r>
            <a:r>
              <a:rPr lang="zh-CN" altLang="en-US" b="1" dirty="0">
                <a:solidFill>
                  <a:srgbClr val="C00000"/>
                </a:solidFill>
              </a:rPr>
              <a:t>开始编排页码。</a:t>
            </a:r>
            <a:endParaRPr lang="en-US" altLang="zh-CN" b="1" dirty="0">
              <a:solidFill>
                <a:srgbClr val="C00000"/>
              </a:solidFill>
            </a:endParaRPr>
          </a:p>
          <a:p>
            <a:pPr>
              <a:lnSpc>
                <a:spcPct val="150000"/>
              </a:lnSpc>
            </a:pPr>
            <a:r>
              <a:rPr lang="en-US" altLang="zh-CN" b="1" dirty="0">
                <a:solidFill>
                  <a:srgbClr val="C00000"/>
                </a:solidFill>
              </a:rPr>
              <a:t>    2</a:t>
            </a:r>
            <a:r>
              <a:rPr lang="zh-CN" altLang="en-US" b="1" dirty="0" smtClean="0">
                <a:solidFill>
                  <a:srgbClr val="C00000"/>
                </a:solidFill>
              </a:rPr>
              <a:t>）目录中</a:t>
            </a:r>
            <a:r>
              <a:rPr lang="zh-CN" altLang="en-US" b="1" dirty="0">
                <a:solidFill>
                  <a:srgbClr val="C00000"/>
                </a:solidFill>
              </a:rPr>
              <a:t>若有引言，一般不编排章节号，或者编号为</a:t>
            </a:r>
            <a:r>
              <a:rPr lang="en-US" altLang="zh-CN" b="1" dirty="0">
                <a:solidFill>
                  <a:srgbClr val="C00000"/>
                </a:solidFill>
              </a:rPr>
              <a:t>0.</a:t>
            </a:r>
          </a:p>
          <a:p>
            <a:pPr>
              <a:lnSpc>
                <a:spcPct val="150000"/>
              </a:lnSpc>
            </a:pPr>
            <a:r>
              <a:rPr lang="en-US" altLang="zh-CN" b="1" dirty="0">
                <a:solidFill>
                  <a:srgbClr val="C00000"/>
                </a:solidFill>
              </a:rPr>
              <a:t>    3</a:t>
            </a:r>
            <a:r>
              <a:rPr lang="zh-CN" altLang="en-US" b="1" dirty="0">
                <a:solidFill>
                  <a:srgbClr val="C00000"/>
                </a:solidFill>
              </a:rPr>
              <a:t>）章节编号最后一数字后不加任何</a:t>
            </a:r>
            <a:r>
              <a:rPr lang="zh-CN" altLang="en-US" b="1" dirty="0" smtClean="0">
                <a:solidFill>
                  <a:srgbClr val="C00000"/>
                </a:solidFill>
              </a:rPr>
              <a:t>标点符号。</a:t>
            </a:r>
            <a:endParaRPr lang="zh-CN" altLang="en-US" b="1" dirty="0">
              <a:solidFill>
                <a:srgbClr val="C00000"/>
              </a:solidFill>
            </a:endParaRPr>
          </a:p>
          <a:p>
            <a:pPr>
              <a:lnSpc>
                <a:spcPct val="150000"/>
              </a:lnSpc>
            </a:pPr>
            <a:r>
              <a:rPr lang="zh-CN" altLang="en-US" b="1" dirty="0">
                <a:solidFill>
                  <a:srgbClr val="C00000"/>
                </a:solidFill>
              </a:rPr>
              <a:t>         正确：</a:t>
            </a:r>
            <a:r>
              <a:rPr lang="en-US" altLang="en-US" b="1" dirty="0">
                <a:solidFill>
                  <a:srgbClr val="C00000"/>
                </a:solidFill>
              </a:rPr>
              <a:t>3  xxx  </a:t>
            </a:r>
            <a:r>
              <a:rPr lang="zh-CN" altLang="en-US" b="1" dirty="0">
                <a:solidFill>
                  <a:srgbClr val="C00000"/>
                </a:solidFill>
              </a:rPr>
              <a:t>错误：</a:t>
            </a:r>
            <a:r>
              <a:rPr lang="en-US" altLang="en-US" b="1" dirty="0">
                <a:solidFill>
                  <a:srgbClr val="C00000"/>
                </a:solidFill>
              </a:rPr>
              <a:t>3. Xxx</a:t>
            </a:r>
          </a:p>
          <a:p>
            <a:pPr>
              <a:lnSpc>
                <a:spcPct val="150000"/>
              </a:lnSpc>
            </a:pPr>
            <a:r>
              <a:rPr lang="en-US" altLang="en-US" b="1" dirty="0">
                <a:solidFill>
                  <a:srgbClr val="C00000"/>
                </a:solidFill>
              </a:rPr>
              <a:t>         </a:t>
            </a:r>
            <a:r>
              <a:rPr lang="zh-CN" altLang="en-US" b="1" dirty="0">
                <a:solidFill>
                  <a:srgbClr val="C00000"/>
                </a:solidFill>
              </a:rPr>
              <a:t>正确：</a:t>
            </a:r>
            <a:r>
              <a:rPr lang="en-US" altLang="zh-CN" b="1" dirty="0">
                <a:solidFill>
                  <a:srgbClr val="C00000"/>
                </a:solidFill>
              </a:rPr>
              <a:t>3.1  xxx </a:t>
            </a:r>
            <a:r>
              <a:rPr lang="zh-CN" altLang="en-US" b="1" dirty="0">
                <a:solidFill>
                  <a:srgbClr val="C00000"/>
                </a:solidFill>
              </a:rPr>
              <a:t>错误：</a:t>
            </a:r>
            <a:r>
              <a:rPr lang="en-US" altLang="zh-CN" b="1" dirty="0">
                <a:solidFill>
                  <a:srgbClr val="C00000"/>
                </a:solidFill>
              </a:rPr>
              <a:t>3.1.  xxx</a:t>
            </a:r>
            <a:endParaRPr lang="en-US" altLang="en-US" b="1" dirty="0">
              <a:solidFill>
                <a:srgbClr val="C00000"/>
              </a:solidFill>
            </a:endParaRPr>
          </a:p>
          <a:p>
            <a:pPr>
              <a:lnSpc>
                <a:spcPct val="150000"/>
              </a:lnSpc>
            </a:pPr>
            <a:r>
              <a:rPr lang="en-US" altLang="en-US" b="1" dirty="0">
                <a:solidFill>
                  <a:srgbClr val="C00000"/>
                </a:solidFill>
              </a:rPr>
              <a:t>    4</a:t>
            </a:r>
            <a:r>
              <a:rPr lang="zh-CN" altLang="en-US" b="1" dirty="0">
                <a:solidFill>
                  <a:srgbClr val="C00000"/>
                </a:solidFill>
              </a:rPr>
              <a:t>）参考文献、</a:t>
            </a:r>
            <a:r>
              <a:rPr lang="zh-CN" altLang="en-US" b="1" dirty="0" smtClean="0">
                <a:solidFill>
                  <a:srgbClr val="C00000"/>
                </a:solidFill>
              </a:rPr>
              <a:t>附录作为一级标题应列入目录，</a:t>
            </a:r>
            <a:r>
              <a:rPr lang="zh-CN" altLang="en-US" b="1" dirty="0">
                <a:solidFill>
                  <a:srgbClr val="C00000"/>
                </a:solidFill>
              </a:rPr>
              <a:t>但前面不带任何编号。</a:t>
            </a:r>
            <a:endParaRPr lang="en-US" altLang="zh-CN" b="1" dirty="0">
              <a:solidFill>
                <a:srgbClr val="C00000"/>
              </a:solidFill>
            </a:endParaRPr>
          </a:p>
          <a:p>
            <a:pPr>
              <a:lnSpc>
                <a:spcPct val="150000"/>
              </a:lnSpc>
            </a:pPr>
            <a:r>
              <a:rPr lang="en-US" altLang="zh-CN" b="1" dirty="0">
                <a:solidFill>
                  <a:srgbClr val="C00000"/>
                </a:solidFill>
              </a:rPr>
              <a:t>    5</a:t>
            </a:r>
            <a:r>
              <a:rPr lang="zh-CN" altLang="en-US" b="1" dirty="0">
                <a:solidFill>
                  <a:srgbClr val="C00000"/>
                </a:solidFill>
              </a:rPr>
              <a:t>）附录中的章节一般不</a:t>
            </a:r>
            <a:r>
              <a:rPr lang="zh-CN" altLang="en-US" b="1" dirty="0" smtClean="0">
                <a:solidFill>
                  <a:srgbClr val="C00000"/>
                </a:solidFill>
              </a:rPr>
              <a:t>列入目录。</a:t>
            </a:r>
            <a:endParaRPr lang="en-US" altLang="zh-CN" b="1" dirty="0">
              <a:solidFill>
                <a:srgbClr val="C00000"/>
              </a:solidFill>
            </a:endParaRPr>
          </a:p>
          <a:p>
            <a:pPr>
              <a:lnSpc>
                <a:spcPct val="150000"/>
              </a:lnSpc>
            </a:pPr>
            <a:endParaRPr lang="zh-CN" altLang="en-US" dirty="0">
              <a:solidFill>
                <a:srgbClr val="C00000"/>
              </a:solidFill>
            </a:endParaRPr>
          </a:p>
        </p:txBody>
      </p:sp>
      <p:sp>
        <p:nvSpPr>
          <p:cNvPr id="10" name="内容占位符 2"/>
          <p:cNvSpPr txBox="1">
            <a:spLocks/>
          </p:cNvSpPr>
          <p:nvPr/>
        </p:nvSpPr>
        <p:spPr bwMode="auto">
          <a:xfrm>
            <a:off x="214313" y="1143000"/>
            <a:ext cx="1857375" cy="503238"/>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a:lstStyle/>
          <a:p>
            <a:pPr marL="342900" indent="-342900" algn="ctr" eaLnBrk="0" hangingPunct="0">
              <a:spcBef>
                <a:spcPct val="20000"/>
              </a:spcBef>
              <a:defRPr/>
            </a:pPr>
            <a:r>
              <a:rPr lang="zh-CN" altLang="en-US" sz="2400" dirty="0" smtClean="0">
                <a:latin typeface="微软雅黑" pitchFamily="34" charset="-122"/>
                <a:ea typeface="微软雅黑" pitchFamily="34" charset="-122"/>
              </a:rPr>
              <a:t>目录</a:t>
            </a:r>
            <a:endParaRPr lang="en-US" altLang="zh-CN" sz="2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4"/>
          <p:cNvSpPr>
            <a:spLocks noGrp="1"/>
          </p:cNvSpPr>
          <p:nvPr>
            <p:ph type="title"/>
          </p:nvPr>
        </p:nvSpPr>
        <p:spPr>
          <a:xfrm>
            <a:off x="2285984" y="836613"/>
            <a:ext cx="4786346" cy="581025"/>
          </a:xfrm>
          <a:prstGeom prst="roundRect">
            <a:avLst/>
          </a:prstGeom>
          <a:solidFill>
            <a:schemeClr val="accent4">
              <a:lumMod val="60000"/>
              <a:lumOff val="40000"/>
            </a:schemeClr>
          </a:solidFill>
        </p:spPr>
        <p:style>
          <a:lnRef idx="3">
            <a:schemeClr val="lt1"/>
          </a:lnRef>
          <a:fillRef idx="1">
            <a:schemeClr val="accent5"/>
          </a:fillRef>
          <a:effectRef idx="1">
            <a:schemeClr val="accent5"/>
          </a:effectRef>
          <a:fontRef idx="minor">
            <a:schemeClr val="lt1"/>
          </a:fontRef>
        </p:style>
        <p:txBody>
          <a:bodyPr rtlCol="0"/>
          <a:lstStyle/>
          <a:p>
            <a:pPr>
              <a:defRPr/>
            </a:pPr>
            <a:r>
              <a:rPr lang="zh-CN" altLang="en-US" sz="2400" dirty="0" smtClean="0">
                <a:latin typeface="黑体" pitchFamily="49" charset="-122"/>
                <a:ea typeface="黑体" pitchFamily="49" charset="-122"/>
              </a:rPr>
              <a:t>图表清单常见问题</a:t>
            </a:r>
            <a:endParaRPr lang="zh-CN" altLang="en-US" sz="2400" dirty="0">
              <a:latin typeface="黑体" pitchFamily="49" charset="-122"/>
              <a:ea typeface="黑体" pitchFamily="49" charset="-122"/>
            </a:endParaRPr>
          </a:p>
        </p:txBody>
      </p:sp>
      <p:pic>
        <p:nvPicPr>
          <p:cNvPr id="33797" name="Picture 2"/>
          <p:cNvPicPr>
            <a:picLocks noChangeAspect="1" noChangeArrowheads="1"/>
          </p:cNvPicPr>
          <p:nvPr/>
        </p:nvPicPr>
        <p:blipFill>
          <a:blip r:embed="rId2" cstate="print"/>
          <a:srcRect/>
          <a:stretch>
            <a:fillRect/>
          </a:stretch>
        </p:blipFill>
        <p:spPr bwMode="auto">
          <a:xfrm>
            <a:off x="714375" y="1928813"/>
            <a:ext cx="3357563" cy="4143375"/>
          </a:xfrm>
          <a:prstGeom prst="rect">
            <a:avLst/>
          </a:prstGeom>
          <a:noFill/>
          <a:ln w="9525">
            <a:noFill/>
            <a:miter lim="800000"/>
            <a:headEnd/>
            <a:tailEnd/>
          </a:ln>
        </p:spPr>
      </p:pic>
      <p:pic>
        <p:nvPicPr>
          <p:cNvPr id="33798" name="Picture 3"/>
          <p:cNvPicPr>
            <a:picLocks noChangeAspect="1" noChangeArrowheads="1"/>
          </p:cNvPicPr>
          <p:nvPr/>
        </p:nvPicPr>
        <p:blipFill>
          <a:blip r:embed="rId3" cstate="print"/>
          <a:srcRect/>
          <a:stretch>
            <a:fillRect/>
          </a:stretch>
        </p:blipFill>
        <p:spPr bwMode="auto">
          <a:xfrm>
            <a:off x="4572000" y="1928813"/>
            <a:ext cx="3500438" cy="4071937"/>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wedge">
                                      <p:cBhvr>
                                        <p:cTn id="7" dur="2000"/>
                                        <p:tgtEl>
                                          <p:spTgt spid="3379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3798"/>
                                        </p:tgtEl>
                                        <p:attrNameLst>
                                          <p:attrName>style.visibility</p:attrName>
                                        </p:attrNameLst>
                                      </p:cBhvr>
                                      <p:to>
                                        <p:strVal val="visible"/>
                                      </p:to>
                                    </p:set>
                                    <p:animEffect transition="in" filter="circle(in)">
                                      <p:cBhvr>
                                        <p:cTn id="12" dur="20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5"/>
          <p:cNvPicPr>
            <a:picLocks noChangeAspect="1" noChangeArrowheads="1"/>
          </p:cNvPicPr>
          <p:nvPr/>
        </p:nvPicPr>
        <p:blipFill>
          <a:blip r:embed="rId2" cstate="print"/>
          <a:srcRect/>
          <a:stretch>
            <a:fillRect/>
          </a:stretch>
        </p:blipFill>
        <p:spPr bwMode="auto">
          <a:xfrm>
            <a:off x="4786313" y="1071563"/>
            <a:ext cx="3567112" cy="5143500"/>
          </a:xfrm>
          <a:prstGeom prst="rect">
            <a:avLst/>
          </a:prstGeom>
          <a:noFill/>
          <a:ln w="9525">
            <a:noFill/>
            <a:miter lim="800000"/>
            <a:headEnd/>
            <a:tailEnd/>
          </a:ln>
        </p:spPr>
      </p:pic>
      <p:pic>
        <p:nvPicPr>
          <p:cNvPr id="34819" name="Picture 4"/>
          <p:cNvPicPr>
            <a:picLocks noChangeAspect="1" noChangeArrowheads="1"/>
          </p:cNvPicPr>
          <p:nvPr/>
        </p:nvPicPr>
        <p:blipFill>
          <a:blip r:embed="rId3" cstate="print"/>
          <a:srcRect/>
          <a:stretch>
            <a:fillRect/>
          </a:stretch>
        </p:blipFill>
        <p:spPr bwMode="auto">
          <a:xfrm>
            <a:off x="928688" y="1071563"/>
            <a:ext cx="3529012" cy="5148262"/>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blinds(horizontal)">
                                      <p:cBhvr>
                                        <p:cTn id="7" dur="500"/>
                                        <p:tgtEl>
                                          <p:spTgt spid="348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4818"/>
                                        </p:tgtEl>
                                        <p:attrNameLst>
                                          <p:attrName>style.visibility</p:attrName>
                                        </p:attrNameLst>
                                      </p:cBhvr>
                                      <p:to>
                                        <p:strVal val="visible"/>
                                      </p:to>
                                    </p:set>
                                    <p:animEffect transition="in" filter="blinds(horizontal)">
                                      <p:cBhvr>
                                        <p:cTn id="12" dur="5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31C3313-EBF1-43CE-B8DA-B2746996E411}" type="slidenum">
              <a:rPr lang="zh-CN" altLang="en-US" smtClean="0"/>
              <a:pPr>
                <a:defRPr/>
              </a:pPr>
              <a:t>57</a:t>
            </a:fld>
            <a:endParaRPr lang="zh-CN" altLang="en-US"/>
          </a:p>
        </p:txBody>
      </p:sp>
      <p:sp>
        <p:nvSpPr>
          <p:cNvPr id="3"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693D4953-FB6D-47D3-A3C4-4788AA3CD42A}" type="slidenum">
              <a:rPr lang="zh-CN" altLang="en-US" sz="1200">
                <a:solidFill>
                  <a:schemeClr val="tx1">
                    <a:lumMod val="65000"/>
                    <a:lumOff val="35000"/>
                  </a:schemeClr>
                </a:solidFill>
                <a:latin typeface="+mn-lt"/>
                <a:ea typeface="+mn-ea"/>
              </a:rPr>
              <a:pPr algn="r" fontAlgn="auto">
                <a:spcBef>
                  <a:spcPts val="0"/>
                </a:spcBef>
                <a:spcAft>
                  <a:spcPts val="0"/>
                </a:spcAft>
                <a:defRPr/>
              </a:pPr>
              <a:t>57</a:t>
            </a:fld>
            <a:endParaRPr lang="zh-CN" altLang="en-US" sz="1200">
              <a:solidFill>
                <a:schemeClr val="tx1">
                  <a:lumMod val="65000"/>
                  <a:lumOff val="35000"/>
                </a:schemeClr>
              </a:solidFill>
              <a:latin typeface="+mn-lt"/>
              <a:ea typeface="+mn-ea"/>
            </a:endParaRPr>
          </a:p>
        </p:txBody>
      </p:sp>
      <p:sp>
        <p:nvSpPr>
          <p:cNvPr id="4"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6122C4F4-1FC3-4102-9910-02BAE3723D87}" type="slidenum">
              <a:rPr lang="zh-CN" altLang="en-US" sz="1200">
                <a:solidFill>
                  <a:schemeClr val="tx1">
                    <a:lumMod val="65000"/>
                    <a:lumOff val="35000"/>
                  </a:schemeClr>
                </a:solidFill>
                <a:latin typeface="+mn-lt"/>
                <a:ea typeface="+mn-ea"/>
              </a:rPr>
              <a:pPr algn="r" fontAlgn="auto">
                <a:spcBef>
                  <a:spcPts val="0"/>
                </a:spcBef>
                <a:spcAft>
                  <a:spcPts val="0"/>
                </a:spcAft>
                <a:defRPr/>
              </a:pPr>
              <a:t>57</a:t>
            </a:fld>
            <a:endParaRPr lang="zh-CN" altLang="en-US" sz="1200">
              <a:solidFill>
                <a:schemeClr val="tx1">
                  <a:lumMod val="65000"/>
                  <a:lumOff val="35000"/>
                </a:schemeClr>
              </a:solidFill>
              <a:latin typeface="+mn-lt"/>
              <a:ea typeface="+mn-ea"/>
            </a:endParaRPr>
          </a:p>
        </p:txBody>
      </p:sp>
      <p:sp>
        <p:nvSpPr>
          <p:cNvPr id="5"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C490CF83-EEBB-4919-B3EF-22FFC10870A3}" type="slidenum">
              <a:rPr lang="zh-CN" altLang="en-US" sz="1200">
                <a:solidFill>
                  <a:schemeClr val="tx1">
                    <a:lumMod val="65000"/>
                    <a:lumOff val="35000"/>
                  </a:schemeClr>
                </a:solidFill>
                <a:latin typeface="+mn-lt"/>
                <a:ea typeface="+mn-ea"/>
              </a:rPr>
              <a:pPr algn="r" fontAlgn="auto">
                <a:spcBef>
                  <a:spcPts val="0"/>
                </a:spcBef>
                <a:spcAft>
                  <a:spcPts val="0"/>
                </a:spcAft>
                <a:defRPr/>
              </a:pPr>
              <a:t>57</a:t>
            </a:fld>
            <a:endParaRPr lang="zh-CN" altLang="en-US" sz="1200">
              <a:solidFill>
                <a:schemeClr val="tx1">
                  <a:lumMod val="65000"/>
                  <a:lumOff val="35000"/>
                </a:schemeClr>
              </a:solidFill>
              <a:latin typeface="+mn-lt"/>
              <a:ea typeface="+mn-ea"/>
            </a:endParaRPr>
          </a:p>
        </p:txBody>
      </p:sp>
      <p:sp>
        <p:nvSpPr>
          <p:cNvPr id="6"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D424096F-B592-47E2-8A0D-13686143C143}" type="slidenum">
              <a:rPr lang="zh-CN" altLang="en-US" sz="1200">
                <a:solidFill>
                  <a:schemeClr val="tx1">
                    <a:lumMod val="65000"/>
                    <a:lumOff val="35000"/>
                  </a:schemeClr>
                </a:solidFill>
                <a:latin typeface="+mn-lt"/>
                <a:ea typeface="+mn-ea"/>
              </a:rPr>
              <a:pPr algn="r" fontAlgn="auto">
                <a:spcBef>
                  <a:spcPts val="0"/>
                </a:spcBef>
                <a:spcAft>
                  <a:spcPts val="0"/>
                </a:spcAft>
                <a:defRPr/>
              </a:pPr>
              <a:t>57</a:t>
            </a:fld>
            <a:endParaRPr lang="zh-CN" altLang="en-US" sz="1200">
              <a:solidFill>
                <a:schemeClr val="tx1">
                  <a:lumMod val="65000"/>
                  <a:lumOff val="35000"/>
                </a:schemeClr>
              </a:solidFill>
              <a:latin typeface="+mn-lt"/>
              <a:ea typeface="+mn-ea"/>
            </a:endParaRPr>
          </a:p>
        </p:txBody>
      </p:sp>
      <p:sp>
        <p:nvSpPr>
          <p:cNvPr id="7"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E19B7786-A16B-4CF7-8E34-2C4C5AE1E2F4}" type="slidenum">
              <a:rPr lang="zh-CN" altLang="en-US" sz="1200">
                <a:solidFill>
                  <a:schemeClr val="tx1">
                    <a:lumMod val="65000"/>
                    <a:lumOff val="35000"/>
                  </a:schemeClr>
                </a:solidFill>
                <a:latin typeface="+mn-lt"/>
                <a:ea typeface="+mn-ea"/>
              </a:rPr>
              <a:pPr algn="r" fontAlgn="auto">
                <a:spcBef>
                  <a:spcPts val="0"/>
                </a:spcBef>
                <a:spcAft>
                  <a:spcPts val="0"/>
                </a:spcAft>
                <a:defRPr/>
              </a:pPr>
              <a:t>57</a:t>
            </a:fld>
            <a:endParaRPr lang="zh-CN" altLang="en-US" sz="1200">
              <a:solidFill>
                <a:schemeClr val="tx1">
                  <a:lumMod val="65000"/>
                  <a:lumOff val="35000"/>
                </a:schemeClr>
              </a:solidFill>
              <a:latin typeface="+mn-lt"/>
              <a:ea typeface="+mn-ea"/>
            </a:endParaRPr>
          </a:p>
        </p:txBody>
      </p:sp>
      <p:sp>
        <p:nvSpPr>
          <p:cNvPr id="8"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B46CA523-E034-42BA-B7D8-B1D07C31ED17}" type="slidenum">
              <a:rPr lang="zh-CN" altLang="en-US" sz="1200">
                <a:solidFill>
                  <a:schemeClr val="tx1">
                    <a:lumMod val="65000"/>
                    <a:lumOff val="35000"/>
                  </a:schemeClr>
                </a:solidFill>
                <a:latin typeface="+mn-lt"/>
                <a:ea typeface="+mn-ea"/>
              </a:rPr>
              <a:pPr algn="r" fontAlgn="auto">
                <a:spcBef>
                  <a:spcPts val="0"/>
                </a:spcBef>
                <a:spcAft>
                  <a:spcPts val="0"/>
                </a:spcAft>
                <a:defRPr/>
              </a:pPr>
              <a:t>57</a:t>
            </a:fld>
            <a:endParaRPr lang="zh-CN" altLang="en-US" sz="1200">
              <a:solidFill>
                <a:schemeClr val="tx1">
                  <a:lumMod val="65000"/>
                  <a:lumOff val="35000"/>
                </a:schemeClr>
              </a:solidFill>
              <a:latin typeface="+mn-lt"/>
              <a:ea typeface="+mn-ea"/>
            </a:endParaRPr>
          </a:p>
        </p:txBody>
      </p:sp>
      <p:sp>
        <p:nvSpPr>
          <p:cNvPr id="9"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9B321AD7-DA88-46E2-9CAA-EAD9AFA66E43}" type="slidenum">
              <a:rPr lang="zh-CN" altLang="en-US" sz="1200">
                <a:solidFill>
                  <a:schemeClr val="tx1">
                    <a:lumMod val="65000"/>
                    <a:lumOff val="35000"/>
                  </a:schemeClr>
                </a:solidFill>
                <a:latin typeface="+mn-lt"/>
                <a:ea typeface="+mn-ea"/>
              </a:rPr>
              <a:pPr algn="r" fontAlgn="auto">
                <a:spcBef>
                  <a:spcPts val="0"/>
                </a:spcBef>
                <a:spcAft>
                  <a:spcPts val="0"/>
                </a:spcAft>
                <a:defRPr/>
              </a:pPr>
              <a:t>57</a:t>
            </a:fld>
            <a:endParaRPr lang="zh-CN" altLang="en-US" sz="1200">
              <a:solidFill>
                <a:schemeClr val="tx1">
                  <a:lumMod val="65000"/>
                  <a:lumOff val="35000"/>
                </a:schemeClr>
              </a:solidFill>
              <a:latin typeface="+mn-lt"/>
              <a:ea typeface="+mn-ea"/>
            </a:endParaRPr>
          </a:p>
        </p:txBody>
      </p:sp>
      <p:sp>
        <p:nvSpPr>
          <p:cNvPr id="23562" name="TextBox 3"/>
          <p:cNvSpPr txBox="1">
            <a:spLocks noChangeArrowheads="1"/>
          </p:cNvSpPr>
          <p:nvPr/>
        </p:nvSpPr>
        <p:spPr bwMode="auto">
          <a:xfrm>
            <a:off x="214313" y="1643063"/>
            <a:ext cx="7786687" cy="5078412"/>
          </a:xfrm>
          <a:prstGeom prst="rect">
            <a:avLst/>
          </a:prstGeom>
          <a:noFill/>
          <a:ln w="9525">
            <a:noFill/>
            <a:miter lim="800000"/>
            <a:headEnd/>
            <a:tailEnd/>
          </a:ln>
        </p:spPr>
        <p:txBody>
          <a:bodyPr>
            <a:spAutoFit/>
          </a:bodyPr>
          <a:lstStyle/>
          <a:p>
            <a:pPr>
              <a:lnSpc>
                <a:spcPct val="150000"/>
              </a:lnSpc>
            </a:pPr>
            <a:r>
              <a:rPr lang="zh-CN" altLang="en-US" b="1">
                <a:solidFill>
                  <a:srgbClr val="C00000"/>
                </a:solidFill>
                <a:latin typeface="微软雅黑" pitchFamily="34" charset="-122"/>
                <a:ea typeface="微软雅黑" pitchFamily="34" charset="-122"/>
              </a:rPr>
              <a:t>审改注意事项：</a:t>
            </a:r>
            <a:endParaRPr lang="en-US" altLang="zh-CN" b="1">
              <a:solidFill>
                <a:srgbClr val="C00000"/>
              </a:solidFill>
              <a:latin typeface="微软雅黑" pitchFamily="34" charset="-122"/>
              <a:ea typeface="微软雅黑" pitchFamily="34" charset="-122"/>
            </a:endParaRPr>
          </a:p>
          <a:p>
            <a:pPr>
              <a:lnSpc>
                <a:spcPct val="150000"/>
              </a:lnSpc>
            </a:pPr>
            <a:r>
              <a:rPr lang="en-US" altLang="en-US" b="1">
                <a:solidFill>
                  <a:srgbClr val="C00000"/>
                </a:solidFill>
              </a:rPr>
              <a:t>    1</a:t>
            </a:r>
            <a:r>
              <a:rPr lang="zh-CN" altLang="en-US" b="1">
                <a:solidFill>
                  <a:srgbClr val="C00000"/>
                </a:solidFill>
              </a:rPr>
              <a:t>）图表编号后面不带任何标点符号，编号和图表题名之间空一格。</a:t>
            </a:r>
            <a:endParaRPr lang="en-US" altLang="zh-CN" b="1">
              <a:solidFill>
                <a:srgbClr val="C00000"/>
              </a:solidFill>
            </a:endParaRPr>
          </a:p>
          <a:p>
            <a:pPr>
              <a:lnSpc>
                <a:spcPct val="150000"/>
              </a:lnSpc>
            </a:pPr>
            <a:r>
              <a:rPr lang="en-US" altLang="zh-CN" b="1">
                <a:solidFill>
                  <a:srgbClr val="C00000"/>
                </a:solidFill>
              </a:rPr>
              <a:t>    2</a:t>
            </a:r>
            <a:r>
              <a:rPr lang="zh-CN" altLang="en-US" b="1">
                <a:solidFill>
                  <a:srgbClr val="C00000"/>
                </a:solidFill>
              </a:rPr>
              <a:t>）图表的编排：图注在图题的上面，图题、表题居中。图和图题在同一页面。</a:t>
            </a:r>
            <a:endParaRPr lang="en-US" altLang="zh-CN" b="1">
              <a:solidFill>
                <a:srgbClr val="C00000"/>
              </a:solidFill>
            </a:endParaRPr>
          </a:p>
          <a:p>
            <a:pPr>
              <a:lnSpc>
                <a:spcPct val="150000"/>
              </a:lnSpc>
            </a:pPr>
            <a:r>
              <a:rPr lang="en-US" altLang="zh-CN" b="1">
                <a:solidFill>
                  <a:srgbClr val="C00000"/>
                </a:solidFill>
              </a:rPr>
              <a:t>    3</a:t>
            </a:r>
            <a:r>
              <a:rPr lang="zh-CN" altLang="en-US" b="1">
                <a:solidFill>
                  <a:srgbClr val="C00000"/>
                </a:solidFill>
              </a:rPr>
              <a:t>）图、表、公式编号变了，要同步调整原文中引用该图表的编号。不能漏掉某一图。</a:t>
            </a:r>
            <a:endParaRPr lang="en-US" altLang="zh-CN" b="1">
              <a:solidFill>
                <a:srgbClr val="C00000"/>
              </a:solidFill>
            </a:endParaRPr>
          </a:p>
          <a:p>
            <a:pPr>
              <a:lnSpc>
                <a:spcPct val="150000"/>
              </a:lnSpc>
            </a:pPr>
            <a:r>
              <a:rPr lang="en-US" altLang="zh-CN" b="1">
                <a:solidFill>
                  <a:srgbClr val="C00000"/>
                </a:solidFill>
              </a:rPr>
              <a:t>      a</a:t>
            </a:r>
            <a:r>
              <a:rPr lang="zh-CN" altLang="en-US" b="1">
                <a:solidFill>
                  <a:srgbClr val="C00000"/>
                </a:solidFill>
              </a:rPr>
              <a:t>，保持按照章节编号的规则，若原文章节编号变了，要注意同步调整   图、表、公式的编号，以及正文中的引用的图表公式的编号。</a:t>
            </a:r>
            <a:endParaRPr lang="en-US" altLang="zh-CN" b="1">
              <a:solidFill>
                <a:srgbClr val="C00000"/>
              </a:solidFill>
            </a:endParaRPr>
          </a:p>
          <a:p>
            <a:pPr>
              <a:lnSpc>
                <a:spcPct val="150000"/>
              </a:lnSpc>
            </a:pPr>
            <a:r>
              <a:rPr lang="en-US" altLang="zh-CN" b="1">
                <a:solidFill>
                  <a:srgbClr val="C00000"/>
                </a:solidFill>
              </a:rPr>
              <a:t>     b</a:t>
            </a:r>
            <a:r>
              <a:rPr lang="zh-CN" altLang="en-US" b="1">
                <a:solidFill>
                  <a:srgbClr val="C00000"/>
                </a:solidFill>
              </a:rPr>
              <a:t>，将按照章节编号的图表改为大流水编号，要注意同步调整正文中应用该图表公式的编号。</a:t>
            </a:r>
            <a:r>
              <a:rPr lang="en-US" altLang="zh-CN" b="1">
                <a:solidFill>
                  <a:srgbClr val="C00000"/>
                </a:solidFill>
              </a:rPr>
              <a:t>  </a:t>
            </a:r>
            <a:endParaRPr lang="zh-CN" altLang="en-US" b="1">
              <a:solidFill>
                <a:srgbClr val="C00000"/>
              </a:solidFill>
            </a:endParaRPr>
          </a:p>
          <a:p>
            <a:pPr>
              <a:lnSpc>
                <a:spcPct val="150000"/>
              </a:lnSpc>
            </a:pPr>
            <a:endParaRPr lang="en-US" altLang="zh-CN" b="1">
              <a:solidFill>
                <a:srgbClr val="C00000"/>
              </a:solidFill>
            </a:endParaRPr>
          </a:p>
          <a:p>
            <a:pPr>
              <a:lnSpc>
                <a:spcPct val="150000"/>
              </a:lnSpc>
            </a:pPr>
            <a:endParaRPr lang="zh-CN" altLang="en-US">
              <a:solidFill>
                <a:srgbClr val="C00000"/>
              </a:solidFill>
            </a:endParaRPr>
          </a:p>
        </p:txBody>
      </p:sp>
      <p:sp>
        <p:nvSpPr>
          <p:cNvPr id="11" name="内容占位符 2"/>
          <p:cNvSpPr txBox="1">
            <a:spLocks/>
          </p:cNvSpPr>
          <p:nvPr/>
        </p:nvSpPr>
        <p:spPr bwMode="auto">
          <a:xfrm>
            <a:off x="214313" y="1143000"/>
            <a:ext cx="1857375" cy="503238"/>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a:lstStyle/>
          <a:p>
            <a:pPr marL="342900" indent="-342900" algn="ctr" eaLnBrk="0" hangingPunct="0">
              <a:spcBef>
                <a:spcPct val="20000"/>
              </a:spcBef>
              <a:defRPr/>
            </a:pPr>
            <a:r>
              <a:rPr lang="zh-CN" altLang="en-US" sz="2400" dirty="0">
                <a:latin typeface="微软雅黑" pitchFamily="34" charset="-122"/>
                <a:ea typeface="微软雅黑" pitchFamily="34" charset="-122"/>
              </a:rPr>
              <a:t>图表清单</a:t>
            </a:r>
            <a:endParaRPr lang="en-US" altLang="zh-CN" sz="2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500298" y="857232"/>
            <a:ext cx="4786346" cy="571504"/>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zh-CN" altLang="en-US" sz="2400" dirty="0">
                <a:latin typeface="黑体" pitchFamily="49" charset="-122"/>
                <a:ea typeface="黑体" pitchFamily="49" charset="-122"/>
              </a:rPr>
              <a:t>引言常见问题</a:t>
            </a:r>
          </a:p>
        </p:txBody>
      </p:sp>
      <p:pic>
        <p:nvPicPr>
          <p:cNvPr id="37893" name="Picture 3"/>
          <p:cNvPicPr>
            <a:picLocks noChangeAspect="1" noChangeArrowheads="1"/>
          </p:cNvPicPr>
          <p:nvPr/>
        </p:nvPicPr>
        <p:blipFill>
          <a:blip r:embed="rId2" cstate="print"/>
          <a:srcRect/>
          <a:stretch>
            <a:fillRect/>
          </a:stretch>
        </p:blipFill>
        <p:spPr bwMode="auto">
          <a:xfrm>
            <a:off x="1857375" y="1785938"/>
            <a:ext cx="5591175" cy="466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cstate="print"/>
          <a:srcRect/>
          <a:stretch>
            <a:fillRect/>
          </a:stretch>
        </p:blipFill>
        <p:spPr bwMode="auto">
          <a:xfrm>
            <a:off x="1285875" y="1143000"/>
            <a:ext cx="671195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descr="合同3.png"/>
          <p:cNvPicPr>
            <a:picLocks noChangeAspect="1"/>
          </p:cNvPicPr>
          <p:nvPr/>
        </p:nvPicPr>
        <p:blipFill>
          <a:blip r:embed="rId2" cstate="print"/>
          <a:stretch>
            <a:fillRect/>
          </a:stretch>
        </p:blipFill>
        <p:spPr>
          <a:xfrm>
            <a:off x="857224" y="1500174"/>
            <a:ext cx="7690036" cy="3071834"/>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819A4D-048F-4FAB-9869-F5B79FAF4B39}" type="slidenum">
              <a:rPr lang="zh-CN" altLang="en-US" smtClean="0"/>
              <a:pPr>
                <a:defRPr/>
              </a:pPr>
              <a:t>60</a:t>
            </a:fld>
            <a:endParaRPr lang="zh-CN" altLang="en-US"/>
          </a:p>
        </p:txBody>
      </p:sp>
      <p:sp>
        <p:nvSpPr>
          <p:cNvPr id="3"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D07A6E42-C719-4B59-8A4A-DECB46ABB6AA}" type="slidenum">
              <a:rPr lang="zh-CN" altLang="en-US" sz="1200">
                <a:solidFill>
                  <a:schemeClr val="tx1">
                    <a:lumMod val="65000"/>
                    <a:lumOff val="35000"/>
                  </a:schemeClr>
                </a:solidFill>
                <a:latin typeface="+mn-lt"/>
                <a:ea typeface="+mn-ea"/>
              </a:rPr>
              <a:pPr algn="r" fontAlgn="auto">
                <a:spcBef>
                  <a:spcPts val="0"/>
                </a:spcBef>
                <a:spcAft>
                  <a:spcPts val="0"/>
                </a:spcAft>
                <a:defRPr/>
              </a:pPr>
              <a:t>60</a:t>
            </a:fld>
            <a:endParaRPr lang="zh-CN" altLang="en-US" sz="1200">
              <a:solidFill>
                <a:schemeClr val="tx1">
                  <a:lumMod val="65000"/>
                  <a:lumOff val="35000"/>
                </a:schemeClr>
              </a:solidFill>
              <a:latin typeface="+mn-lt"/>
              <a:ea typeface="+mn-ea"/>
            </a:endParaRPr>
          </a:p>
        </p:txBody>
      </p:sp>
      <p:sp>
        <p:nvSpPr>
          <p:cNvPr id="4"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74543F98-8D51-473D-AC4F-5774CDCCC698}" type="slidenum">
              <a:rPr lang="zh-CN" altLang="en-US" sz="1200">
                <a:solidFill>
                  <a:schemeClr val="tx1">
                    <a:lumMod val="65000"/>
                    <a:lumOff val="35000"/>
                  </a:schemeClr>
                </a:solidFill>
                <a:latin typeface="+mn-lt"/>
                <a:ea typeface="+mn-ea"/>
              </a:rPr>
              <a:pPr algn="r" fontAlgn="auto">
                <a:spcBef>
                  <a:spcPts val="0"/>
                </a:spcBef>
                <a:spcAft>
                  <a:spcPts val="0"/>
                </a:spcAft>
                <a:defRPr/>
              </a:pPr>
              <a:t>60</a:t>
            </a:fld>
            <a:endParaRPr lang="zh-CN" altLang="en-US" sz="1200">
              <a:solidFill>
                <a:schemeClr val="tx1">
                  <a:lumMod val="65000"/>
                  <a:lumOff val="35000"/>
                </a:schemeClr>
              </a:solidFill>
              <a:latin typeface="+mn-lt"/>
              <a:ea typeface="+mn-ea"/>
            </a:endParaRPr>
          </a:p>
        </p:txBody>
      </p:sp>
      <p:sp>
        <p:nvSpPr>
          <p:cNvPr id="5"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C2CF9CE4-0C16-4E0A-BC53-9D4B4C23DB7F}" type="slidenum">
              <a:rPr lang="zh-CN" altLang="en-US" sz="1200">
                <a:solidFill>
                  <a:schemeClr val="tx1">
                    <a:lumMod val="65000"/>
                    <a:lumOff val="35000"/>
                  </a:schemeClr>
                </a:solidFill>
                <a:latin typeface="+mn-lt"/>
                <a:ea typeface="+mn-ea"/>
              </a:rPr>
              <a:pPr algn="r" fontAlgn="auto">
                <a:spcBef>
                  <a:spcPts val="0"/>
                </a:spcBef>
                <a:spcAft>
                  <a:spcPts val="0"/>
                </a:spcAft>
                <a:defRPr/>
              </a:pPr>
              <a:t>60</a:t>
            </a:fld>
            <a:endParaRPr lang="zh-CN" altLang="en-US" sz="1200">
              <a:solidFill>
                <a:schemeClr val="tx1">
                  <a:lumMod val="65000"/>
                  <a:lumOff val="35000"/>
                </a:schemeClr>
              </a:solidFill>
              <a:latin typeface="+mn-lt"/>
              <a:ea typeface="+mn-ea"/>
            </a:endParaRPr>
          </a:p>
        </p:txBody>
      </p:sp>
      <p:sp>
        <p:nvSpPr>
          <p:cNvPr id="6"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8E7E5F2D-232A-461F-A290-E4A9786CEC0C}" type="slidenum">
              <a:rPr lang="zh-CN" altLang="en-US" sz="1200">
                <a:solidFill>
                  <a:schemeClr val="tx1">
                    <a:lumMod val="65000"/>
                    <a:lumOff val="35000"/>
                  </a:schemeClr>
                </a:solidFill>
                <a:latin typeface="+mn-lt"/>
                <a:ea typeface="+mn-ea"/>
              </a:rPr>
              <a:pPr algn="r" fontAlgn="auto">
                <a:spcBef>
                  <a:spcPts val="0"/>
                </a:spcBef>
                <a:spcAft>
                  <a:spcPts val="0"/>
                </a:spcAft>
                <a:defRPr/>
              </a:pPr>
              <a:t>60</a:t>
            </a:fld>
            <a:endParaRPr lang="zh-CN" altLang="en-US" sz="1200">
              <a:solidFill>
                <a:schemeClr val="tx1">
                  <a:lumMod val="65000"/>
                  <a:lumOff val="35000"/>
                </a:schemeClr>
              </a:solidFill>
              <a:latin typeface="+mn-lt"/>
              <a:ea typeface="+mn-ea"/>
            </a:endParaRPr>
          </a:p>
        </p:txBody>
      </p:sp>
      <p:sp>
        <p:nvSpPr>
          <p:cNvPr id="7"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C12A5421-C985-4E48-A48B-8C2316645BF1}" type="slidenum">
              <a:rPr lang="zh-CN" altLang="en-US" sz="1200">
                <a:solidFill>
                  <a:schemeClr val="tx1">
                    <a:lumMod val="65000"/>
                    <a:lumOff val="35000"/>
                  </a:schemeClr>
                </a:solidFill>
                <a:latin typeface="+mn-lt"/>
                <a:ea typeface="+mn-ea"/>
              </a:rPr>
              <a:pPr algn="r" fontAlgn="auto">
                <a:spcBef>
                  <a:spcPts val="0"/>
                </a:spcBef>
                <a:spcAft>
                  <a:spcPts val="0"/>
                </a:spcAft>
                <a:defRPr/>
              </a:pPr>
              <a:t>60</a:t>
            </a:fld>
            <a:endParaRPr lang="zh-CN" altLang="en-US" sz="1200">
              <a:solidFill>
                <a:schemeClr val="tx1">
                  <a:lumMod val="65000"/>
                  <a:lumOff val="35000"/>
                </a:schemeClr>
              </a:solidFill>
              <a:latin typeface="+mn-lt"/>
              <a:ea typeface="+mn-ea"/>
            </a:endParaRPr>
          </a:p>
        </p:txBody>
      </p:sp>
      <p:sp>
        <p:nvSpPr>
          <p:cNvPr id="8"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CF61F779-9634-4AC3-94DD-D3C6572DA759}" type="slidenum">
              <a:rPr lang="zh-CN" altLang="en-US" sz="1200">
                <a:solidFill>
                  <a:schemeClr val="tx1">
                    <a:lumMod val="65000"/>
                    <a:lumOff val="35000"/>
                  </a:schemeClr>
                </a:solidFill>
                <a:latin typeface="+mn-lt"/>
                <a:ea typeface="+mn-ea"/>
              </a:rPr>
              <a:pPr algn="r" fontAlgn="auto">
                <a:spcBef>
                  <a:spcPts val="0"/>
                </a:spcBef>
                <a:spcAft>
                  <a:spcPts val="0"/>
                </a:spcAft>
                <a:defRPr/>
              </a:pPr>
              <a:t>60</a:t>
            </a:fld>
            <a:endParaRPr lang="zh-CN" altLang="en-US" sz="1200">
              <a:solidFill>
                <a:schemeClr val="tx1">
                  <a:lumMod val="65000"/>
                  <a:lumOff val="35000"/>
                </a:schemeClr>
              </a:solidFill>
              <a:latin typeface="+mn-lt"/>
              <a:ea typeface="+mn-ea"/>
            </a:endParaRPr>
          </a:p>
        </p:txBody>
      </p:sp>
      <p:sp>
        <p:nvSpPr>
          <p:cNvPr id="9"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A8AE3698-ED12-4A3C-9247-9A73ADF6C97B}" type="slidenum">
              <a:rPr lang="zh-CN" altLang="en-US" sz="1200">
                <a:solidFill>
                  <a:schemeClr val="tx1">
                    <a:lumMod val="65000"/>
                    <a:lumOff val="35000"/>
                  </a:schemeClr>
                </a:solidFill>
                <a:latin typeface="+mn-lt"/>
                <a:ea typeface="+mn-ea"/>
              </a:rPr>
              <a:pPr algn="r" fontAlgn="auto">
                <a:spcBef>
                  <a:spcPts val="0"/>
                </a:spcBef>
                <a:spcAft>
                  <a:spcPts val="0"/>
                </a:spcAft>
                <a:defRPr/>
              </a:pPr>
              <a:t>60</a:t>
            </a:fld>
            <a:endParaRPr lang="zh-CN" altLang="en-US" sz="1200">
              <a:solidFill>
                <a:schemeClr val="tx1">
                  <a:lumMod val="65000"/>
                  <a:lumOff val="35000"/>
                </a:schemeClr>
              </a:solidFill>
              <a:latin typeface="+mn-lt"/>
              <a:ea typeface="+mn-ea"/>
            </a:endParaRPr>
          </a:p>
        </p:txBody>
      </p:sp>
      <p:sp>
        <p:nvSpPr>
          <p:cNvPr id="10" name="灯片编号占位符 1"/>
          <p:cNvSpPr txBox="1">
            <a:spLocks/>
          </p:cNvSpPr>
          <p:nvPr/>
        </p:nvSpPr>
        <p:spPr>
          <a:xfrm>
            <a:off x="6553200" y="6572250"/>
            <a:ext cx="2133600" cy="365125"/>
          </a:xfrm>
          <a:prstGeom prst="rect">
            <a:avLst/>
          </a:prstGeom>
        </p:spPr>
        <p:txBody>
          <a:bodyPr anchor="ctr"/>
          <a:lstStyle/>
          <a:p>
            <a:pPr algn="r" fontAlgn="auto">
              <a:spcBef>
                <a:spcPts val="0"/>
              </a:spcBef>
              <a:spcAft>
                <a:spcPts val="0"/>
              </a:spcAft>
              <a:defRPr/>
            </a:pPr>
            <a:fld id="{2F72EC97-F7D6-49B3-A250-4ADC848BA609}" type="slidenum">
              <a:rPr lang="zh-CN" altLang="en-US" sz="1200">
                <a:solidFill>
                  <a:schemeClr val="tx1">
                    <a:lumMod val="65000"/>
                    <a:lumOff val="35000"/>
                  </a:schemeClr>
                </a:solidFill>
                <a:latin typeface="+mn-lt"/>
                <a:ea typeface="+mn-ea"/>
              </a:rPr>
              <a:pPr algn="r" fontAlgn="auto">
                <a:spcBef>
                  <a:spcPts val="0"/>
                </a:spcBef>
                <a:spcAft>
                  <a:spcPts val="0"/>
                </a:spcAft>
                <a:defRPr/>
              </a:pPr>
              <a:t>60</a:t>
            </a:fld>
            <a:endParaRPr lang="zh-CN" altLang="en-US" sz="1200">
              <a:solidFill>
                <a:schemeClr val="tx1">
                  <a:lumMod val="65000"/>
                  <a:lumOff val="35000"/>
                </a:schemeClr>
              </a:solidFill>
              <a:latin typeface="+mn-lt"/>
              <a:ea typeface="+mn-ea"/>
            </a:endParaRPr>
          </a:p>
        </p:txBody>
      </p:sp>
      <p:sp>
        <p:nvSpPr>
          <p:cNvPr id="30731" name="TextBox 3"/>
          <p:cNvSpPr txBox="1">
            <a:spLocks noChangeArrowheads="1"/>
          </p:cNvSpPr>
          <p:nvPr/>
        </p:nvSpPr>
        <p:spPr bwMode="auto">
          <a:xfrm>
            <a:off x="214313" y="1643063"/>
            <a:ext cx="7786687" cy="4246562"/>
          </a:xfrm>
          <a:prstGeom prst="rect">
            <a:avLst/>
          </a:prstGeom>
          <a:noFill/>
          <a:ln w="9525">
            <a:noFill/>
            <a:miter lim="800000"/>
            <a:headEnd/>
            <a:tailEnd/>
          </a:ln>
        </p:spPr>
        <p:txBody>
          <a:bodyPr>
            <a:spAutoFit/>
          </a:bodyPr>
          <a:lstStyle/>
          <a:p>
            <a:pPr>
              <a:lnSpc>
                <a:spcPct val="150000"/>
              </a:lnSpc>
            </a:pPr>
            <a:r>
              <a:rPr lang="zh-CN" altLang="en-US" b="1" dirty="0">
                <a:solidFill>
                  <a:srgbClr val="C00000"/>
                </a:solidFill>
                <a:latin typeface="微软雅黑" pitchFamily="34" charset="-122"/>
                <a:ea typeface="微软雅黑" pitchFamily="34" charset="-122"/>
              </a:rPr>
              <a:t>审改注意事项：</a:t>
            </a:r>
            <a:endParaRPr lang="en-US" altLang="zh-CN" b="1" dirty="0">
              <a:solidFill>
                <a:srgbClr val="C00000"/>
              </a:solidFill>
              <a:latin typeface="微软雅黑" pitchFamily="34" charset="-122"/>
              <a:ea typeface="微软雅黑" pitchFamily="34" charset="-122"/>
            </a:endParaRPr>
          </a:p>
          <a:p>
            <a:pPr>
              <a:lnSpc>
                <a:spcPct val="150000"/>
              </a:lnSpc>
            </a:pPr>
            <a:r>
              <a:rPr lang="en-US" altLang="en-US" b="1" dirty="0">
                <a:solidFill>
                  <a:srgbClr val="C00000"/>
                </a:solidFill>
              </a:rPr>
              <a:t>    1</a:t>
            </a:r>
            <a:r>
              <a:rPr lang="zh-CN" altLang="en-US" b="1" dirty="0">
                <a:solidFill>
                  <a:srgbClr val="C00000"/>
                </a:solidFill>
              </a:rPr>
              <a:t>）原文有关研究内容、任务、技术指标、技术路线可以合并为引言或者研究概述等。引言和研究概述不宜同时出现。</a:t>
            </a:r>
            <a:endParaRPr lang="en-US" altLang="zh-CN" b="1" dirty="0">
              <a:solidFill>
                <a:srgbClr val="C00000"/>
              </a:solidFill>
            </a:endParaRPr>
          </a:p>
          <a:p>
            <a:pPr>
              <a:lnSpc>
                <a:spcPct val="150000"/>
              </a:lnSpc>
            </a:pPr>
            <a:r>
              <a:rPr lang="en-US" altLang="en-US" b="1" dirty="0">
                <a:solidFill>
                  <a:srgbClr val="C00000"/>
                </a:solidFill>
              </a:rPr>
              <a:t>    2</a:t>
            </a:r>
            <a:r>
              <a:rPr lang="zh-CN" altLang="en-US" b="1" dirty="0">
                <a:solidFill>
                  <a:srgbClr val="C00000"/>
                </a:solidFill>
              </a:rPr>
              <a:t>）引言做一级标题，下面不设二级标题。</a:t>
            </a:r>
            <a:endParaRPr lang="en-US" altLang="zh-CN" b="1" dirty="0">
              <a:solidFill>
                <a:srgbClr val="C00000"/>
              </a:solidFill>
            </a:endParaRPr>
          </a:p>
          <a:p>
            <a:pPr>
              <a:lnSpc>
                <a:spcPct val="150000"/>
              </a:lnSpc>
            </a:pPr>
            <a:r>
              <a:rPr lang="en-US" altLang="en-US" b="1" dirty="0">
                <a:solidFill>
                  <a:srgbClr val="C00000"/>
                </a:solidFill>
              </a:rPr>
              <a:t>    3</a:t>
            </a:r>
            <a:r>
              <a:rPr lang="zh-CN" altLang="en-US" b="1" dirty="0">
                <a:solidFill>
                  <a:srgbClr val="C00000"/>
                </a:solidFill>
              </a:rPr>
              <a:t>）技术指标、技术指标完成情况能保留的则保留，以行文流畅、不重复、不影响阅读为原则。</a:t>
            </a:r>
            <a:endParaRPr lang="en-US" altLang="zh-CN" b="1" dirty="0">
              <a:solidFill>
                <a:srgbClr val="C00000"/>
              </a:solidFill>
            </a:endParaRPr>
          </a:p>
          <a:p>
            <a:pPr>
              <a:lnSpc>
                <a:spcPct val="150000"/>
              </a:lnSpc>
            </a:pPr>
            <a:r>
              <a:rPr lang="en-US" altLang="en-US" b="1" dirty="0">
                <a:solidFill>
                  <a:srgbClr val="C00000"/>
                </a:solidFill>
              </a:rPr>
              <a:t>    4</a:t>
            </a:r>
            <a:r>
              <a:rPr lang="zh-CN" altLang="en-US" b="1" dirty="0">
                <a:solidFill>
                  <a:srgbClr val="C00000"/>
                </a:solidFill>
              </a:rPr>
              <a:t>）有关人才、专利、论文等指标内容要</a:t>
            </a:r>
            <a:r>
              <a:rPr lang="zh-CN" altLang="en-US" b="1" dirty="0" smtClean="0">
                <a:solidFill>
                  <a:srgbClr val="C00000"/>
                </a:solidFill>
              </a:rPr>
              <a:t>删去或作为附录。</a:t>
            </a:r>
            <a:endParaRPr lang="en-US" altLang="zh-CN" b="1" dirty="0">
              <a:solidFill>
                <a:srgbClr val="C00000"/>
              </a:solidFill>
            </a:endParaRPr>
          </a:p>
          <a:p>
            <a:pPr>
              <a:lnSpc>
                <a:spcPct val="150000"/>
              </a:lnSpc>
            </a:pPr>
            <a:r>
              <a:rPr lang="en-US" altLang="zh-CN" b="1" dirty="0">
                <a:solidFill>
                  <a:srgbClr val="C00000"/>
                </a:solidFill>
              </a:rPr>
              <a:t>    5</a:t>
            </a:r>
            <a:r>
              <a:rPr lang="zh-CN" altLang="en-US" b="1" dirty="0">
                <a:solidFill>
                  <a:srgbClr val="C00000"/>
                </a:solidFill>
              </a:rPr>
              <a:t>）原文中若有绪论、</a:t>
            </a:r>
            <a:r>
              <a:rPr lang="en-US" altLang="en-US" b="1" dirty="0">
                <a:solidFill>
                  <a:srgbClr val="C00000"/>
                </a:solidFill>
              </a:rPr>
              <a:t> </a:t>
            </a:r>
            <a:r>
              <a:rPr lang="zh-CN" altLang="en-US" b="1" dirty="0">
                <a:solidFill>
                  <a:srgbClr val="C00000"/>
                </a:solidFill>
              </a:rPr>
              <a:t>研究背景、国内外研究现状等章，都可以保留不变，单独成章。</a:t>
            </a:r>
          </a:p>
          <a:p>
            <a:pPr>
              <a:lnSpc>
                <a:spcPct val="150000"/>
              </a:lnSpc>
            </a:pPr>
            <a:endParaRPr lang="zh-CN" altLang="en-US" dirty="0">
              <a:solidFill>
                <a:srgbClr val="C00000"/>
              </a:solidFill>
            </a:endParaRPr>
          </a:p>
        </p:txBody>
      </p:sp>
      <p:sp>
        <p:nvSpPr>
          <p:cNvPr id="12" name="内容占位符 2"/>
          <p:cNvSpPr txBox="1">
            <a:spLocks/>
          </p:cNvSpPr>
          <p:nvPr/>
        </p:nvSpPr>
        <p:spPr bwMode="auto">
          <a:xfrm>
            <a:off x="214313" y="1143000"/>
            <a:ext cx="1857375" cy="503238"/>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a:lstStyle/>
          <a:p>
            <a:pPr marL="342900" indent="-342900" algn="ctr" eaLnBrk="0" hangingPunct="0">
              <a:spcBef>
                <a:spcPct val="20000"/>
              </a:spcBef>
              <a:defRPr/>
            </a:pPr>
            <a:r>
              <a:rPr lang="zh-CN" altLang="en-US" sz="2400" dirty="0">
                <a:latin typeface="微软雅黑" pitchFamily="34" charset="-122"/>
                <a:ea typeface="微软雅黑" pitchFamily="34" charset="-122"/>
              </a:rPr>
              <a:t>引言部分</a:t>
            </a:r>
            <a:endParaRPr lang="en-US" altLang="zh-CN" sz="2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00298" y="857232"/>
            <a:ext cx="4786346" cy="571504"/>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zh-CN" altLang="en-US" sz="2400" dirty="0">
                <a:latin typeface="黑体" pitchFamily="49" charset="-122"/>
                <a:ea typeface="黑体" pitchFamily="49" charset="-122"/>
              </a:rPr>
              <a:t>主体常见问题</a:t>
            </a:r>
          </a:p>
        </p:txBody>
      </p:sp>
      <p:pic>
        <p:nvPicPr>
          <p:cNvPr id="37893" name="Picture 2"/>
          <p:cNvPicPr>
            <a:picLocks noChangeAspect="1" noChangeArrowheads="1"/>
          </p:cNvPicPr>
          <p:nvPr/>
        </p:nvPicPr>
        <p:blipFill>
          <a:blip r:embed="rId2" cstate="print"/>
          <a:srcRect/>
          <a:stretch>
            <a:fillRect/>
          </a:stretch>
        </p:blipFill>
        <p:spPr bwMode="auto">
          <a:xfrm>
            <a:off x="571500" y="1785938"/>
            <a:ext cx="3476625" cy="4438650"/>
          </a:xfrm>
          <a:prstGeom prst="rect">
            <a:avLst/>
          </a:prstGeom>
          <a:noFill/>
          <a:ln w="9525">
            <a:noFill/>
            <a:miter lim="800000"/>
            <a:headEnd/>
            <a:tailEnd/>
          </a:ln>
        </p:spPr>
      </p:pic>
      <p:pic>
        <p:nvPicPr>
          <p:cNvPr id="37894" name="Picture 5"/>
          <p:cNvPicPr>
            <a:picLocks noChangeAspect="1" noChangeArrowheads="1"/>
          </p:cNvPicPr>
          <p:nvPr/>
        </p:nvPicPr>
        <p:blipFill>
          <a:blip r:embed="rId3" cstate="print"/>
          <a:srcRect/>
          <a:stretch>
            <a:fillRect/>
          </a:stretch>
        </p:blipFill>
        <p:spPr bwMode="auto">
          <a:xfrm>
            <a:off x="4643438" y="1785938"/>
            <a:ext cx="3571875" cy="4429125"/>
          </a:xfrm>
          <a:prstGeom prst="rect">
            <a:avLst/>
          </a:prstGeom>
          <a:noFill/>
          <a:ln w="9525">
            <a:noFill/>
            <a:miter lim="800000"/>
            <a:headEnd/>
            <a:tailEnd/>
          </a:ln>
        </p:spPr>
      </p:pic>
      <p:sp>
        <p:nvSpPr>
          <p:cNvPr id="5" name="TextBox 4"/>
          <p:cNvSpPr txBox="1"/>
          <p:nvPr/>
        </p:nvSpPr>
        <p:spPr>
          <a:xfrm>
            <a:off x="1857356" y="2643182"/>
            <a:ext cx="1428760" cy="707886"/>
          </a:xfrm>
          <a:prstGeom prst="rect">
            <a:avLst/>
          </a:prstGeom>
          <a:solidFill>
            <a:srgbClr val="FFFFFF"/>
          </a:solidFill>
          <a:ln>
            <a:solidFill>
              <a:srgbClr val="FF0000"/>
            </a:solidFill>
          </a:ln>
        </p:spPr>
        <p:txBody>
          <a:bodyPr wrap="square" rtlCol="0">
            <a:spAutoFit/>
          </a:bodyPr>
          <a:lstStyle/>
          <a:p>
            <a:r>
              <a:rPr lang="zh-CN" altLang="en-US" sz="2000" dirty="0" smtClean="0">
                <a:solidFill>
                  <a:srgbClr val="FF0000"/>
                </a:solidFill>
              </a:rPr>
              <a:t>主体不能作标题</a:t>
            </a:r>
            <a:endParaRPr lang="zh-CN" altLang="en-US" sz="2000" dirty="0">
              <a:solidFill>
                <a:srgbClr val="FF000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7893"/>
                                        </p:tgtEl>
                                        <p:attrNameLst>
                                          <p:attrName>style.visibility</p:attrName>
                                        </p:attrNameLst>
                                      </p:cBhvr>
                                      <p:to>
                                        <p:strVal val="visible"/>
                                      </p:to>
                                    </p:set>
                                    <p:animEffect transition="in" filter="checkerboard(across)">
                                      <p:cBhvr>
                                        <p:cTn id="7" dur="500"/>
                                        <p:tgtEl>
                                          <p:spTgt spid="3789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7894"/>
                                        </p:tgtEl>
                                        <p:attrNameLst>
                                          <p:attrName>style.visibility</p:attrName>
                                        </p:attrNameLst>
                                      </p:cBhvr>
                                      <p:to>
                                        <p:strVal val="visible"/>
                                      </p:to>
                                    </p:set>
                                    <p:animEffect transition="in" filter="checkerboard(across)">
                                      <p:cBhvr>
                                        <p:cTn id="12" dur="500"/>
                                        <p:tgtEl>
                                          <p:spTgt spid="37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1470025" y="1778000"/>
            <a:ext cx="6203950" cy="330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00298" y="857232"/>
            <a:ext cx="4786346" cy="571504"/>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zh-CN" altLang="en-US" sz="2400" dirty="0">
                <a:latin typeface="黑体" pitchFamily="49" charset="-122"/>
                <a:ea typeface="黑体" pitchFamily="49" charset="-122"/>
              </a:rPr>
              <a:t>结论常见问题</a:t>
            </a:r>
          </a:p>
        </p:txBody>
      </p:sp>
      <p:pic>
        <p:nvPicPr>
          <p:cNvPr id="39941" name="Picture 2"/>
          <p:cNvPicPr>
            <a:picLocks noChangeAspect="1" noChangeArrowheads="1"/>
          </p:cNvPicPr>
          <p:nvPr/>
        </p:nvPicPr>
        <p:blipFill>
          <a:blip r:embed="rId2" cstate="print"/>
          <a:srcRect/>
          <a:stretch>
            <a:fillRect/>
          </a:stretch>
        </p:blipFill>
        <p:spPr bwMode="auto">
          <a:xfrm>
            <a:off x="714375" y="1643063"/>
            <a:ext cx="3643313" cy="4786312"/>
          </a:xfrm>
          <a:prstGeom prst="rect">
            <a:avLst/>
          </a:prstGeom>
          <a:noFill/>
          <a:ln w="9525">
            <a:noFill/>
            <a:miter lim="800000"/>
            <a:headEnd/>
            <a:tailEnd/>
          </a:ln>
        </p:spPr>
      </p:pic>
      <p:pic>
        <p:nvPicPr>
          <p:cNvPr id="39942" name="Picture 3"/>
          <p:cNvPicPr>
            <a:picLocks noChangeAspect="1" noChangeArrowheads="1"/>
          </p:cNvPicPr>
          <p:nvPr/>
        </p:nvPicPr>
        <p:blipFill>
          <a:blip r:embed="rId3" cstate="print"/>
          <a:srcRect/>
          <a:stretch>
            <a:fillRect/>
          </a:stretch>
        </p:blipFill>
        <p:spPr bwMode="auto">
          <a:xfrm>
            <a:off x="4929188" y="1643063"/>
            <a:ext cx="3643312" cy="476885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9941"/>
                                        </p:tgtEl>
                                        <p:attrNameLst>
                                          <p:attrName>style.visibility</p:attrName>
                                        </p:attrNameLst>
                                      </p:cBhvr>
                                      <p:to>
                                        <p:strVal val="visible"/>
                                      </p:to>
                                    </p:set>
                                    <p:animEffect transition="in" filter="wedge">
                                      <p:cBhvr>
                                        <p:cTn id="7" dur="2000"/>
                                        <p:tgtEl>
                                          <p:spTgt spid="39941"/>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9942"/>
                                        </p:tgtEl>
                                        <p:attrNameLst>
                                          <p:attrName>style.visibility</p:attrName>
                                        </p:attrNameLst>
                                      </p:cBhvr>
                                      <p:to>
                                        <p:strVal val="visible"/>
                                      </p:to>
                                    </p:set>
                                    <p:animEffect transition="in" filter="wedge">
                                      <p:cBhvr>
                                        <p:cTn id="12" dur="2000"/>
                                        <p:tgtEl>
                                          <p:spTgt spid="39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终止 3"/>
          <p:cNvSpPr/>
          <p:nvPr/>
        </p:nvSpPr>
        <p:spPr>
          <a:xfrm>
            <a:off x="1500166" y="2285992"/>
            <a:ext cx="6286544" cy="1143008"/>
          </a:xfrm>
          <a:prstGeom prst="flowChartTerminator">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3600" dirty="0">
                <a:solidFill>
                  <a:schemeClr val="tx1"/>
                </a:solidFill>
                <a:latin typeface="黑体" pitchFamily="49" charset="-122"/>
                <a:ea typeface="黑体" pitchFamily="49" charset="-122"/>
              </a:rPr>
              <a:t>第三部分 科技报告示例</a:t>
            </a:r>
            <a:endParaRPr lang="en-US" altLang="zh-CN" sz="3600" dirty="0">
              <a:solidFill>
                <a:schemeClr val="tx1"/>
              </a:solidFill>
              <a:latin typeface="黑体" pitchFamily="49" charset="-122"/>
              <a:ea typeface="黑体" pitchFamily="49" charset="-122"/>
            </a:endParaRPr>
          </a:p>
        </p:txBody>
      </p:sp>
      <p:sp>
        <p:nvSpPr>
          <p:cNvPr id="5" name="KSO_Shape"/>
          <p:cNvSpPr/>
          <p:nvPr/>
        </p:nvSpPr>
        <p:spPr>
          <a:xfrm>
            <a:off x="1928794" y="3500438"/>
            <a:ext cx="5429288" cy="214314"/>
          </a:xfrm>
          <a:custGeom>
            <a:avLst/>
            <a:gdLst>
              <a:gd name="connsiteX0" fmla="*/ 570386 w 4623874"/>
              <a:gd name="connsiteY0" fmla="*/ 36000 h 810086"/>
              <a:gd name="connsiteX1" fmla="*/ 631507 w 4623874"/>
              <a:gd name="connsiteY1" fmla="*/ 69175 h 810086"/>
              <a:gd name="connsiteX2" fmla="*/ 810086 w 4623874"/>
              <a:gd name="connsiteY2" fmla="*/ 405043 h 810086"/>
              <a:gd name="connsiteX3" fmla="*/ 631507 w 4623874"/>
              <a:gd name="connsiteY3" fmla="*/ 740911 h 810086"/>
              <a:gd name="connsiteX4" fmla="*/ 570386 w 4623874"/>
              <a:gd name="connsiteY4" fmla="*/ 774086 h 810086"/>
              <a:gd name="connsiteX5" fmla="*/ 4053488 w 4623874"/>
              <a:gd name="connsiteY5" fmla="*/ 774086 h 810086"/>
              <a:gd name="connsiteX6" fmla="*/ 3992368 w 4623874"/>
              <a:gd name="connsiteY6" fmla="*/ 740911 h 810086"/>
              <a:gd name="connsiteX7" fmla="*/ 3813788 w 4623874"/>
              <a:gd name="connsiteY7" fmla="*/ 405043 h 810086"/>
              <a:gd name="connsiteX8" fmla="*/ 3992368 w 4623874"/>
              <a:gd name="connsiteY8" fmla="*/ 69175 h 810086"/>
              <a:gd name="connsiteX9" fmla="*/ 4053488 w 4623874"/>
              <a:gd name="connsiteY9" fmla="*/ 36000 h 810086"/>
              <a:gd name="connsiteX10" fmla="*/ 405043 w 4623874"/>
              <a:gd name="connsiteY10" fmla="*/ 0 h 810086"/>
              <a:gd name="connsiteX11" fmla="*/ 419854 w 4623874"/>
              <a:gd name="connsiteY11" fmla="*/ 1493 h 810086"/>
              <a:gd name="connsiteX12" fmla="*/ 419854 w 4623874"/>
              <a:gd name="connsiteY12" fmla="*/ 0 h 810086"/>
              <a:gd name="connsiteX13" fmla="*/ 4204020 w 4623874"/>
              <a:gd name="connsiteY13" fmla="*/ 0 h 810086"/>
              <a:gd name="connsiteX14" fmla="*/ 4204020 w 4623874"/>
              <a:gd name="connsiteY14" fmla="*/ 1493 h 810086"/>
              <a:gd name="connsiteX15" fmla="*/ 4218831 w 4623874"/>
              <a:gd name="connsiteY15" fmla="*/ 0 h 810086"/>
              <a:gd name="connsiteX16" fmla="*/ 4623874 w 4623874"/>
              <a:gd name="connsiteY16" fmla="*/ 405043 h 810086"/>
              <a:gd name="connsiteX17" fmla="*/ 4218831 w 4623874"/>
              <a:gd name="connsiteY17" fmla="*/ 810086 h 810086"/>
              <a:gd name="connsiteX18" fmla="*/ 4204020 w 4623874"/>
              <a:gd name="connsiteY18" fmla="*/ 808593 h 810086"/>
              <a:gd name="connsiteX19" fmla="*/ 4204020 w 4623874"/>
              <a:gd name="connsiteY19" fmla="*/ 810086 h 810086"/>
              <a:gd name="connsiteX20" fmla="*/ 419854 w 4623874"/>
              <a:gd name="connsiteY20" fmla="*/ 810086 h 810086"/>
              <a:gd name="connsiteX21" fmla="*/ 419854 w 4623874"/>
              <a:gd name="connsiteY21" fmla="*/ 808593 h 810086"/>
              <a:gd name="connsiteX22" fmla="*/ 405043 w 4623874"/>
              <a:gd name="connsiteY22" fmla="*/ 810086 h 810086"/>
              <a:gd name="connsiteX23" fmla="*/ 0 w 4623874"/>
              <a:gd name="connsiteY23" fmla="*/ 405043 h 810086"/>
              <a:gd name="connsiteX24" fmla="*/ 405043 w 4623874"/>
              <a:gd name="connsiteY24" fmla="*/ 0 h 8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23874" h="810086">
                <a:moveTo>
                  <a:pt x="570386" y="36000"/>
                </a:moveTo>
                <a:lnTo>
                  <a:pt x="631507" y="69175"/>
                </a:lnTo>
                <a:cubicBezTo>
                  <a:pt x="739249" y="141964"/>
                  <a:pt x="810086" y="265231"/>
                  <a:pt x="810086" y="405043"/>
                </a:cubicBezTo>
                <a:cubicBezTo>
                  <a:pt x="810086" y="544855"/>
                  <a:pt x="739249" y="668122"/>
                  <a:pt x="631507" y="740911"/>
                </a:cubicBezTo>
                <a:lnTo>
                  <a:pt x="570386" y="774086"/>
                </a:lnTo>
                <a:lnTo>
                  <a:pt x="4053488" y="774086"/>
                </a:lnTo>
                <a:lnTo>
                  <a:pt x="3992368" y="740911"/>
                </a:lnTo>
                <a:cubicBezTo>
                  <a:pt x="3884626" y="668122"/>
                  <a:pt x="3813788" y="544855"/>
                  <a:pt x="3813788" y="405043"/>
                </a:cubicBezTo>
                <a:cubicBezTo>
                  <a:pt x="3813788" y="265231"/>
                  <a:pt x="3884626" y="141964"/>
                  <a:pt x="3992368" y="69175"/>
                </a:cubicBezTo>
                <a:lnTo>
                  <a:pt x="4053488" y="36000"/>
                </a:lnTo>
                <a:close/>
                <a:moveTo>
                  <a:pt x="405043" y="0"/>
                </a:moveTo>
                <a:lnTo>
                  <a:pt x="419854" y="1493"/>
                </a:lnTo>
                <a:lnTo>
                  <a:pt x="419854" y="0"/>
                </a:lnTo>
                <a:lnTo>
                  <a:pt x="4204020" y="0"/>
                </a:lnTo>
                <a:lnTo>
                  <a:pt x="4204020" y="1493"/>
                </a:lnTo>
                <a:lnTo>
                  <a:pt x="4218831" y="0"/>
                </a:lnTo>
                <a:cubicBezTo>
                  <a:pt x="4442530" y="0"/>
                  <a:pt x="4623874" y="181344"/>
                  <a:pt x="4623874" y="405043"/>
                </a:cubicBezTo>
                <a:cubicBezTo>
                  <a:pt x="4623874" y="628742"/>
                  <a:pt x="4442530" y="810086"/>
                  <a:pt x="4218831" y="810086"/>
                </a:cubicBezTo>
                <a:lnTo>
                  <a:pt x="4204020" y="808593"/>
                </a:lnTo>
                <a:lnTo>
                  <a:pt x="4204020" y="810086"/>
                </a:lnTo>
                <a:lnTo>
                  <a:pt x="419854" y="810086"/>
                </a:lnTo>
                <a:lnTo>
                  <a:pt x="419854" y="808593"/>
                </a:lnTo>
                <a:lnTo>
                  <a:pt x="405043" y="810086"/>
                </a:lnTo>
                <a:cubicBezTo>
                  <a:pt x="181344" y="810086"/>
                  <a:pt x="0" y="628742"/>
                  <a:pt x="0" y="405043"/>
                </a:cubicBezTo>
                <a:cubicBezTo>
                  <a:pt x="0" y="181344"/>
                  <a:pt x="181344" y="0"/>
                  <a:pt x="405043" y="0"/>
                </a:cubicBezTo>
                <a:close/>
              </a:path>
            </a:pathLst>
          </a:custGeom>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714612" y="857232"/>
            <a:ext cx="4357718" cy="520685"/>
          </a:xfrm>
          <a:prstGeom prst="roundRect">
            <a:avLst>
              <a:gd name="adj" fmla="val 50000"/>
            </a:avLst>
          </a:prstGeom>
          <a:solidFill>
            <a:schemeClr val="accent4">
              <a:lumMod val="75000"/>
            </a:schemeClr>
          </a:solidFill>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科技报告格式要点</a:t>
            </a:r>
            <a:endParaRPr lang="zh-CN" altLang="en-US" sz="2400" dirty="0">
              <a:latin typeface="黑体" pitchFamily="49" charset="-122"/>
              <a:ea typeface="黑体" pitchFamily="49" charset="-122"/>
            </a:endParaRPr>
          </a:p>
        </p:txBody>
      </p:sp>
      <p:graphicFrame>
        <p:nvGraphicFramePr>
          <p:cNvPr id="5" name="内容占位符 4"/>
          <p:cNvGraphicFramePr>
            <a:graphicFrameLocks noGrp="1"/>
          </p:cNvGraphicFramePr>
          <p:nvPr>
            <p:ph idx="1"/>
          </p:nvPr>
        </p:nvGraphicFramePr>
        <p:xfrm>
          <a:off x="785786" y="1571613"/>
          <a:ext cx="7715304"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714612" y="857232"/>
            <a:ext cx="4357718" cy="520685"/>
          </a:xfrm>
          <a:prstGeom prst="roundRect">
            <a:avLst>
              <a:gd name="adj" fmla="val 50000"/>
            </a:avLst>
          </a:prstGeom>
          <a:solidFill>
            <a:schemeClr val="accent4">
              <a:lumMod val="75000"/>
            </a:schemeClr>
          </a:solidFill>
        </p:spPr>
        <p:style>
          <a:lnRef idx="3">
            <a:schemeClr val="lt1"/>
          </a:lnRef>
          <a:fillRef idx="1">
            <a:schemeClr val="accent5"/>
          </a:fillRef>
          <a:effectRef idx="1">
            <a:schemeClr val="accent5"/>
          </a:effectRef>
          <a:fontRef idx="minor">
            <a:schemeClr val="lt1"/>
          </a:fontRef>
        </p:style>
        <p:txBody>
          <a:bodyPr rtlCol="0">
            <a:normAutofit fontScale="90000"/>
          </a:bodyPr>
          <a:lstStyle/>
          <a:p>
            <a:pPr>
              <a:defRPr/>
            </a:pPr>
            <a:r>
              <a:rPr lang="zh-CN" altLang="en-US" sz="2400" dirty="0" smtClean="0">
                <a:latin typeface="黑体" pitchFamily="49" charset="-122"/>
                <a:ea typeface="黑体" pitchFamily="49" charset="-122"/>
              </a:rPr>
              <a:t>科技报告内容要点</a:t>
            </a:r>
            <a:endParaRPr lang="zh-CN" altLang="en-US" sz="2400" dirty="0">
              <a:latin typeface="黑体" pitchFamily="49" charset="-122"/>
              <a:ea typeface="黑体" pitchFamily="49" charset="-122"/>
            </a:endParaRPr>
          </a:p>
        </p:txBody>
      </p:sp>
      <p:graphicFrame>
        <p:nvGraphicFramePr>
          <p:cNvPr id="5" name="内容占位符 4"/>
          <p:cNvGraphicFramePr>
            <a:graphicFrameLocks noGrp="1"/>
          </p:cNvGraphicFramePr>
          <p:nvPr>
            <p:ph idx="1"/>
          </p:nvPr>
        </p:nvGraphicFramePr>
        <p:xfrm>
          <a:off x="457200" y="1600200"/>
          <a:ext cx="8258204" cy="47577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dgm id="{8A102B8B-B3A4-4725-A51A-81CE7952D996}"/>
                                            </p:graphicEl>
                                          </p:spTgt>
                                        </p:tgtEl>
                                        <p:attrNameLst>
                                          <p:attrName>style.visibility</p:attrName>
                                        </p:attrNameLst>
                                      </p:cBhvr>
                                      <p:to>
                                        <p:strVal val="visible"/>
                                      </p:to>
                                    </p:set>
                                    <p:anim calcmode="lin" valueType="num">
                                      <p:cBhvr additive="base">
                                        <p:cTn id="7" dur="500" fill="hold"/>
                                        <p:tgtEl>
                                          <p:spTgt spid="5">
                                            <p:graphicEl>
                                              <a:dgm id="{8A102B8B-B3A4-4725-A51A-81CE7952D996}"/>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dgm id="{8A102B8B-B3A4-4725-A51A-81CE7952D996}"/>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graphicEl>
                                              <a:dgm id="{40CD1E61-A713-4B4C-824F-F26EED807C3D}"/>
                                            </p:graphicEl>
                                          </p:spTgt>
                                        </p:tgtEl>
                                        <p:attrNameLst>
                                          <p:attrName>style.visibility</p:attrName>
                                        </p:attrNameLst>
                                      </p:cBhvr>
                                      <p:to>
                                        <p:strVal val="visible"/>
                                      </p:to>
                                    </p:set>
                                    <p:anim calcmode="lin" valueType="num">
                                      <p:cBhvr additive="base">
                                        <p:cTn id="11" dur="500" fill="hold"/>
                                        <p:tgtEl>
                                          <p:spTgt spid="5">
                                            <p:graphicEl>
                                              <a:dgm id="{40CD1E61-A713-4B4C-824F-F26EED807C3D}"/>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graphicEl>
                                              <a:dgm id="{40CD1E61-A713-4B4C-824F-F26EED807C3D}"/>
                                            </p:graphic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graphicEl>
                                              <a:dgm id="{D348F946-B247-406A-8CF5-BEA6B50F92B6}"/>
                                            </p:graphicEl>
                                          </p:spTgt>
                                        </p:tgtEl>
                                        <p:attrNameLst>
                                          <p:attrName>style.visibility</p:attrName>
                                        </p:attrNameLst>
                                      </p:cBhvr>
                                      <p:to>
                                        <p:strVal val="visible"/>
                                      </p:to>
                                    </p:set>
                                    <p:anim calcmode="lin" valueType="num">
                                      <p:cBhvr additive="base">
                                        <p:cTn id="17" dur="500" fill="hold"/>
                                        <p:tgtEl>
                                          <p:spTgt spid="5">
                                            <p:graphicEl>
                                              <a:dgm id="{D348F946-B247-406A-8CF5-BEA6B50F92B6}"/>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graphicEl>
                                              <a:dgm id="{D348F946-B247-406A-8CF5-BEA6B50F92B6}"/>
                                            </p:graphic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graphicEl>
                                              <a:dgm id="{EC9BED6E-86AC-4C74-8D68-F253684B123C}"/>
                                            </p:graphicEl>
                                          </p:spTgt>
                                        </p:tgtEl>
                                        <p:attrNameLst>
                                          <p:attrName>style.visibility</p:attrName>
                                        </p:attrNameLst>
                                      </p:cBhvr>
                                      <p:to>
                                        <p:strVal val="visible"/>
                                      </p:to>
                                    </p:set>
                                    <p:anim calcmode="lin" valueType="num">
                                      <p:cBhvr additive="base">
                                        <p:cTn id="21" dur="500" fill="hold"/>
                                        <p:tgtEl>
                                          <p:spTgt spid="5">
                                            <p:graphicEl>
                                              <a:dgm id="{EC9BED6E-86AC-4C74-8D68-F253684B123C}"/>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graphicEl>
                                              <a:dgm id="{EC9BED6E-86AC-4C74-8D68-F253684B123C}"/>
                                            </p:graphic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graphicEl>
                                              <a:dgm id="{D30AD02E-DD52-47BC-964D-11CF1263E625}"/>
                                            </p:graphicEl>
                                          </p:spTgt>
                                        </p:tgtEl>
                                        <p:attrNameLst>
                                          <p:attrName>style.visibility</p:attrName>
                                        </p:attrNameLst>
                                      </p:cBhvr>
                                      <p:to>
                                        <p:strVal val="visible"/>
                                      </p:to>
                                    </p:set>
                                    <p:anim calcmode="lin" valueType="num">
                                      <p:cBhvr additive="base">
                                        <p:cTn id="27" dur="500" fill="hold"/>
                                        <p:tgtEl>
                                          <p:spTgt spid="5">
                                            <p:graphicEl>
                                              <a:dgm id="{D30AD02E-DD52-47BC-964D-11CF1263E625}"/>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graphicEl>
                                              <a:dgm id="{D30AD02E-DD52-47BC-964D-11CF1263E625}"/>
                                            </p:graphic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graphicEl>
                                              <a:dgm id="{B750254E-B166-46DF-ACE4-09E5E89A0383}"/>
                                            </p:graphicEl>
                                          </p:spTgt>
                                        </p:tgtEl>
                                        <p:attrNameLst>
                                          <p:attrName>style.visibility</p:attrName>
                                        </p:attrNameLst>
                                      </p:cBhvr>
                                      <p:to>
                                        <p:strVal val="visible"/>
                                      </p:to>
                                    </p:set>
                                    <p:anim calcmode="lin" valueType="num">
                                      <p:cBhvr additive="base">
                                        <p:cTn id="31" dur="500" fill="hold"/>
                                        <p:tgtEl>
                                          <p:spTgt spid="5">
                                            <p:graphicEl>
                                              <a:dgm id="{B750254E-B166-46DF-ACE4-09E5E89A0383}"/>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graphicEl>
                                              <a:dgm id="{B750254E-B166-46DF-ACE4-09E5E89A0383}"/>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graphicEl>
                                              <a:dgm id="{689D7646-5F0B-478C-A68E-7D4D72ECE93E}"/>
                                            </p:graphicEl>
                                          </p:spTgt>
                                        </p:tgtEl>
                                        <p:attrNameLst>
                                          <p:attrName>style.visibility</p:attrName>
                                        </p:attrNameLst>
                                      </p:cBhvr>
                                      <p:to>
                                        <p:strVal val="visible"/>
                                      </p:to>
                                    </p:set>
                                    <p:anim calcmode="lin" valueType="num">
                                      <p:cBhvr additive="base">
                                        <p:cTn id="37" dur="500" fill="hold"/>
                                        <p:tgtEl>
                                          <p:spTgt spid="5">
                                            <p:graphicEl>
                                              <a:dgm id="{689D7646-5F0B-478C-A68E-7D4D72ECE93E}"/>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graphicEl>
                                              <a:dgm id="{689D7646-5F0B-478C-A68E-7D4D72ECE93E}"/>
                                            </p:graphic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
                                            <p:graphicEl>
                                              <a:dgm id="{C046314A-9A80-4763-AC10-84A5511D06FE}"/>
                                            </p:graphicEl>
                                          </p:spTgt>
                                        </p:tgtEl>
                                        <p:attrNameLst>
                                          <p:attrName>style.visibility</p:attrName>
                                        </p:attrNameLst>
                                      </p:cBhvr>
                                      <p:to>
                                        <p:strVal val="visible"/>
                                      </p:to>
                                    </p:set>
                                    <p:anim calcmode="lin" valueType="num">
                                      <p:cBhvr additive="base">
                                        <p:cTn id="41" dur="500" fill="hold"/>
                                        <p:tgtEl>
                                          <p:spTgt spid="5">
                                            <p:graphicEl>
                                              <a:dgm id="{C046314A-9A80-4763-AC10-84A5511D06FE}"/>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graphicEl>
                                              <a:dgm id="{C046314A-9A80-4763-AC10-84A5511D06FE}"/>
                                            </p:graphic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5">
                                            <p:graphicEl>
                                              <a:dgm id="{07C48473-6E9B-4B09-B47E-879FEBC78337}"/>
                                            </p:graphicEl>
                                          </p:spTgt>
                                        </p:tgtEl>
                                        <p:attrNameLst>
                                          <p:attrName>style.visibility</p:attrName>
                                        </p:attrNameLst>
                                      </p:cBhvr>
                                      <p:to>
                                        <p:strVal val="visible"/>
                                      </p:to>
                                    </p:set>
                                    <p:anim calcmode="lin" valueType="num">
                                      <p:cBhvr additive="base">
                                        <p:cTn id="47" dur="500" fill="hold"/>
                                        <p:tgtEl>
                                          <p:spTgt spid="5">
                                            <p:graphicEl>
                                              <a:dgm id="{07C48473-6E9B-4B09-B47E-879FEBC78337}"/>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5">
                                            <p:graphicEl>
                                              <a:dgm id="{07C48473-6E9B-4B09-B47E-879FEBC78337}"/>
                                            </p:graphic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
                                            <p:graphicEl>
                                              <a:dgm id="{A064ED34-6F1B-4B08-9D9F-FA8037EB65D7}"/>
                                            </p:graphicEl>
                                          </p:spTgt>
                                        </p:tgtEl>
                                        <p:attrNameLst>
                                          <p:attrName>style.visibility</p:attrName>
                                        </p:attrNameLst>
                                      </p:cBhvr>
                                      <p:to>
                                        <p:strVal val="visible"/>
                                      </p:to>
                                    </p:set>
                                    <p:anim calcmode="lin" valueType="num">
                                      <p:cBhvr additive="base">
                                        <p:cTn id="51" dur="500" fill="hold"/>
                                        <p:tgtEl>
                                          <p:spTgt spid="5">
                                            <p:graphicEl>
                                              <a:dgm id="{A064ED34-6F1B-4B08-9D9F-FA8037EB65D7}"/>
                                            </p:graphicEl>
                                          </p:spTgt>
                                        </p:tgtEl>
                                        <p:attrNameLst>
                                          <p:attrName>ppt_x</p:attrName>
                                        </p:attrNameLst>
                                      </p:cBhvr>
                                      <p:tavLst>
                                        <p:tav tm="0">
                                          <p:val>
                                            <p:strVal val="#ppt_x"/>
                                          </p:val>
                                        </p:tav>
                                        <p:tav tm="100000">
                                          <p:val>
                                            <p:strVal val="#ppt_x"/>
                                          </p:val>
                                        </p:tav>
                                      </p:tavLst>
                                    </p:anim>
                                    <p:anim calcmode="lin" valueType="num">
                                      <p:cBhvr additive="base">
                                        <p:cTn id="52" dur="500" fill="hold"/>
                                        <p:tgtEl>
                                          <p:spTgt spid="5">
                                            <p:graphicEl>
                                              <a:dgm id="{A064ED34-6F1B-4B08-9D9F-FA8037EB65D7}"/>
                                            </p:graphic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5">
                                            <p:graphicEl>
                                              <a:dgm id="{C38E8CC6-1247-4350-B4D7-CEDA22B8C678}"/>
                                            </p:graphicEl>
                                          </p:spTgt>
                                        </p:tgtEl>
                                        <p:attrNameLst>
                                          <p:attrName>style.visibility</p:attrName>
                                        </p:attrNameLst>
                                      </p:cBhvr>
                                      <p:to>
                                        <p:strVal val="visible"/>
                                      </p:to>
                                    </p:set>
                                    <p:anim calcmode="lin" valueType="num">
                                      <p:cBhvr additive="base">
                                        <p:cTn id="57" dur="500" fill="hold"/>
                                        <p:tgtEl>
                                          <p:spTgt spid="5">
                                            <p:graphicEl>
                                              <a:dgm id="{C38E8CC6-1247-4350-B4D7-CEDA22B8C678}"/>
                                            </p:graphicEl>
                                          </p:spTgt>
                                        </p:tgtEl>
                                        <p:attrNameLst>
                                          <p:attrName>ppt_x</p:attrName>
                                        </p:attrNameLst>
                                      </p:cBhvr>
                                      <p:tavLst>
                                        <p:tav tm="0">
                                          <p:val>
                                            <p:strVal val="#ppt_x"/>
                                          </p:val>
                                        </p:tav>
                                        <p:tav tm="100000">
                                          <p:val>
                                            <p:strVal val="#ppt_x"/>
                                          </p:val>
                                        </p:tav>
                                      </p:tavLst>
                                    </p:anim>
                                    <p:anim calcmode="lin" valueType="num">
                                      <p:cBhvr additive="base">
                                        <p:cTn id="58" dur="500" fill="hold"/>
                                        <p:tgtEl>
                                          <p:spTgt spid="5">
                                            <p:graphicEl>
                                              <a:dgm id="{C38E8CC6-1247-4350-B4D7-CEDA22B8C678}"/>
                                            </p:graphic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
                                            <p:graphicEl>
                                              <a:dgm id="{45B61B5B-4433-492F-B1CA-D9B693A5F75D}"/>
                                            </p:graphicEl>
                                          </p:spTgt>
                                        </p:tgtEl>
                                        <p:attrNameLst>
                                          <p:attrName>style.visibility</p:attrName>
                                        </p:attrNameLst>
                                      </p:cBhvr>
                                      <p:to>
                                        <p:strVal val="visible"/>
                                      </p:to>
                                    </p:set>
                                    <p:anim calcmode="lin" valueType="num">
                                      <p:cBhvr additive="base">
                                        <p:cTn id="61" dur="500" fill="hold"/>
                                        <p:tgtEl>
                                          <p:spTgt spid="5">
                                            <p:graphicEl>
                                              <a:dgm id="{45B61B5B-4433-492F-B1CA-D9B693A5F75D}"/>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graphicEl>
                                              <a:dgm id="{45B61B5B-4433-492F-B1CA-D9B693A5F75D}"/>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3"/>
          <p:cNvPicPr>
            <a:picLocks noChangeAspect="1" noChangeArrowheads="1"/>
          </p:cNvPicPr>
          <p:nvPr/>
        </p:nvPicPr>
        <p:blipFill>
          <a:blip r:embed="rId2" cstate="print"/>
          <a:srcRect/>
          <a:stretch>
            <a:fillRect/>
          </a:stretch>
        </p:blipFill>
        <p:spPr bwMode="auto">
          <a:xfrm>
            <a:off x="785813" y="1308100"/>
            <a:ext cx="7929562" cy="5264150"/>
          </a:xfrm>
          <a:prstGeom prst="rect">
            <a:avLst/>
          </a:prstGeom>
          <a:noFill/>
          <a:ln w="9525">
            <a:noFill/>
            <a:miter lim="800000"/>
            <a:headEnd/>
            <a:tailEnd/>
          </a:ln>
        </p:spPr>
      </p:pic>
      <p:sp>
        <p:nvSpPr>
          <p:cNvPr id="6" name="椭圆 5"/>
          <p:cNvSpPr/>
          <p:nvPr/>
        </p:nvSpPr>
        <p:spPr>
          <a:xfrm>
            <a:off x="3786182" y="857232"/>
            <a:ext cx="2143140" cy="357190"/>
          </a:xfrm>
          <a:prstGeom prst="ellipse">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dirty="0">
                <a:solidFill>
                  <a:schemeClr val="bg1"/>
                </a:solidFill>
                <a:latin typeface="黑体" pitchFamily="49" charset="-122"/>
                <a:ea typeface="黑体" pitchFamily="49" charset="-122"/>
              </a:rPr>
              <a:t>示例一</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786182" y="857232"/>
            <a:ext cx="2143140" cy="357190"/>
          </a:xfrm>
          <a:prstGeom prst="ellipse">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dirty="0">
                <a:solidFill>
                  <a:schemeClr val="bg1"/>
                </a:solidFill>
                <a:latin typeface="黑体" pitchFamily="49" charset="-122"/>
                <a:ea typeface="黑体" pitchFamily="49" charset="-122"/>
              </a:rPr>
              <a:t>示例二</a:t>
            </a:r>
          </a:p>
        </p:txBody>
      </p:sp>
      <p:pic>
        <p:nvPicPr>
          <p:cNvPr id="47109" name="Picture 2"/>
          <p:cNvPicPr>
            <a:picLocks noChangeAspect="1" noChangeArrowheads="1"/>
          </p:cNvPicPr>
          <p:nvPr/>
        </p:nvPicPr>
        <p:blipFill>
          <a:blip r:embed="rId2" cstate="print"/>
          <a:srcRect/>
          <a:stretch>
            <a:fillRect/>
          </a:stretch>
        </p:blipFill>
        <p:spPr bwMode="auto">
          <a:xfrm>
            <a:off x="785813" y="1428750"/>
            <a:ext cx="4143375" cy="5000625"/>
          </a:xfrm>
          <a:prstGeom prst="rect">
            <a:avLst/>
          </a:prstGeom>
          <a:noFill/>
          <a:ln w="9525">
            <a:noFill/>
            <a:miter lim="800000"/>
            <a:headEnd/>
            <a:tailEnd/>
          </a:ln>
        </p:spPr>
      </p:pic>
      <p:pic>
        <p:nvPicPr>
          <p:cNvPr id="47110" name="Picture 3"/>
          <p:cNvPicPr>
            <a:picLocks noChangeAspect="1" noChangeArrowheads="1"/>
          </p:cNvPicPr>
          <p:nvPr/>
        </p:nvPicPr>
        <p:blipFill>
          <a:blip r:embed="rId3" cstate="print"/>
          <a:srcRect/>
          <a:stretch>
            <a:fillRect/>
          </a:stretch>
        </p:blipFill>
        <p:spPr bwMode="auto">
          <a:xfrm>
            <a:off x="4429125" y="2714625"/>
            <a:ext cx="4197350" cy="3448050"/>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786182" y="857232"/>
            <a:ext cx="2143140" cy="357190"/>
          </a:xfrm>
          <a:prstGeom prst="ellipse">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r>
              <a:rPr lang="zh-CN" altLang="en-US" dirty="0">
                <a:solidFill>
                  <a:schemeClr val="bg1"/>
                </a:solidFill>
                <a:latin typeface="黑体" pitchFamily="49" charset="-122"/>
                <a:ea typeface="黑体" pitchFamily="49" charset="-122"/>
              </a:rPr>
              <a:t>示例三</a:t>
            </a:r>
          </a:p>
        </p:txBody>
      </p:sp>
      <p:pic>
        <p:nvPicPr>
          <p:cNvPr id="48133" name="Picture 3"/>
          <p:cNvPicPr>
            <a:picLocks noChangeAspect="1" noChangeArrowheads="1"/>
          </p:cNvPicPr>
          <p:nvPr/>
        </p:nvPicPr>
        <p:blipFill>
          <a:blip r:embed="rId2" cstate="print"/>
          <a:srcRect/>
          <a:stretch>
            <a:fillRect/>
          </a:stretch>
        </p:blipFill>
        <p:spPr bwMode="auto">
          <a:xfrm>
            <a:off x="857250" y="1500188"/>
            <a:ext cx="7572375" cy="4857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28596" y="1857364"/>
          <a:ext cx="8286808" cy="42148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圆角矩形 4"/>
          <p:cNvSpPr/>
          <p:nvPr/>
        </p:nvSpPr>
        <p:spPr>
          <a:xfrm>
            <a:off x="3357554" y="857232"/>
            <a:ext cx="2928958" cy="571504"/>
          </a:xfrm>
          <a:prstGeom prst="roundRect">
            <a:avLst/>
          </a:prstGeom>
        </p:spPr>
        <p:style>
          <a:lnRef idx="3">
            <a:schemeClr val="lt1"/>
          </a:lnRef>
          <a:fillRef idx="1">
            <a:schemeClr val="accent5"/>
          </a:fillRef>
          <a:effectRef idx="1">
            <a:schemeClr val="accent5"/>
          </a:effectRef>
          <a:fontRef idx="minor">
            <a:schemeClr val="lt1"/>
          </a:fontRef>
        </p:style>
        <p:txBody>
          <a:bodyPr anchor="ctr"/>
          <a:lstStyle/>
          <a:p>
            <a:pPr algn="ctr">
              <a:defRPr/>
            </a:pPr>
            <a:r>
              <a:rPr lang="zh-CN" altLang="en-US" sz="2400" dirty="0">
                <a:solidFill>
                  <a:schemeClr val="tx1"/>
                </a:solidFill>
                <a:latin typeface="黑体" pitchFamily="49" charset="-122"/>
                <a:ea typeface="黑体" pitchFamily="49" charset="-122"/>
              </a:rPr>
              <a:t>一、撰写总体原则</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终止 3"/>
          <p:cNvSpPr/>
          <p:nvPr/>
        </p:nvSpPr>
        <p:spPr>
          <a:xfrm>
            <a:off x="1500166" y="2285992"/>
            <a:ext cx="6286544" cy="1143008"/>
          </a:xfrm>
          <a:prstGeom prst="flowChartTerminator">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3200" dirty="0">
                <a:solidFill>
                  <a:schemeClr val="tx1"/>
                </a:solidFill>
                <a:latin typeface="黑体" pitchFamily="49" charset="-122"/>
                <a:ea typeface="黑体" pitchFamily="49" charset="-122"/>
              </a:rPr>
              <a:t>第四部分 科技报告模板说明</a:t>
            </a:r>
            <a:endParaRPr lang="en-US" altLang="zh-CN" sz="3200" dirty="0">
              <a:solidFill>
                <a:schemeClr val="tx1"/>
              </a:solidFill>
              <a:latin typeface="黑体" pitchFamily="49" charset="-122"/>
              <a:ea typeface="黑体" pitchFamily="49" charset="-122"/>
            </a:endParaRPr>
          </a:p>
        </p:txBody>
      </p:sp>
      <p:sp>
        <p:nvSpPr>
          <p:cNvPr id="5" name="KSO_Shape"/>
          <p:cNvSpPr/>
          <p:nvPr/>
        </p:nvSpPr>
        <p:spPr>
          <a:xfrm>
            <a:off x="1928794" y="3500438"/>
            <a:ext cx="5429288" cy="214314"/>
          </a:xfrm>
          <a:custGeom>
            <a:avLst/>
            <a:gdLst>
              <a:gd name="connsiteX0" fmla="*/ 570386 w 4623874"/>
              <a:gd name="connsiteY0" fmla="*/ 36000 h 810086"/>
              <a:gd name="connsiteX1" fmla="*/ 631507 w 4623874"/>
              <a:gd name="connsiteY1" fmla="*/ 69175 h 810086"/>
              <a:gd name="connsiteX2" fmla="*/ 810086 w 4623874"/>
              <a:gd name="connsiteY2" fmla="*/ 405043 h 810086"/>
              <a:gd name="connsiteX3" fmla="*/ 631507 w 4623874"/>
              <a:gd name="connsiteY3" fmla="*/ 740911 h 810086"/>
              <a:gd name="connsiteX4" fmla="*/ 570386 w 4623874"/>
              <a:gd name="connsiteY4" fmla="*/ 774086 h 810086"/>
              <a:gd name="connsiteX5" fmla="*/ 4053488 w 4623874"/>
              <a:gd name="connsiteY5" fmla="*/ 774086 h 810086"/>
              <a:gd name="connsiteX6" fmla="*/ 3992368 w 4623874"/>
              <a:gd name="connsiteY6" fmla="*/ 740911 h 810086"/>
              <a:gd name="connsiteX7" fmla="*/ 3813788 w 4623874"/>
              <a:gd name="connsiteY7" fmla="*/ 405043 h 810086"/>
              <a:gd name="connsiteX8" fmla="*/ 3992368 w 4623874"/>
              <a:gd name="connsiteY8" fmla="*/ 69175 h 810086"/>
              <a:gd name="connsiteX9" fmla="*/ 4053488 w 4623874"/>
              <a:gd name="connsiteY9" fmla="*/ 36000 h 810086"/>
              <a:gd name="connsiteX10" fmla="*/ 405043 w 4623874"/>
              <a:gd name="connsiteY10" fmla="*/ 0 h 810086"/>
              <a:gd name="connsiteX11" fmla="*/ 419854 w 4623874"/>
              <a:gd name="connsiteY11" fmla="*/ 1493 h 810086"/>
              <a:gd name="connsiteX12" fmla="*/ 419854 w 4623874"/>
              <a:gd name="connsiteY12" fmla="*/ 0 h 810086"/>
              <a:gd name="connsiteX13" fmla="*/ 4204020 w 4623874"/>
              <a:gd name="connsiteY13" fmla="*/ 0 h 810086"/>
              <a:gd name="connsiteX14" fmla="*/ 4204020 w 4623874"/>
              <a:gd name="connsiteY14" fmla="*/ 1493 h 810086"/>
              <a:gd name="connsiteX15" fmla="*/ 4218831 w 4623874"/>
              <a:gd name="connsiteY15" fmla="*/ 0 h 810086"/>
              <a:gd name="connsiteX16" fmla="*/ 4623874 w 4623874"/>
              <a:gd name="connsiteY16" fmla="*/ 405043 h 810086"/>
              <a:gd name="connsiteX17" fmla="*/ 4218831 w 4623874"/>
              <a:gd name="connsiteY17" fmla="*/ 810086 h 810086"/>
              <a:gd name="connsiteX18" fmla="*/ 4204020 w 4623874"/>
              <a:gd name="connsiteY18" fmla="*/ 808593 h 810086"/>
              <a:gd name="connsiteX19" fmla="*/ 4204020 w 4623874"/>
              <a:gd name="connsiteY19" fmla="*/ 810086 h 810086"/>
              <a:gd name="connsiteX20" fmla="*/ 419854 w 4623874"/>
              <a:gd name="connsiteY20" fmla="*/ 810086 h 810086"/>
              <a:gd name="connsiteX21" fmla="*/ 419854 w 4623874"/>
              <a:gd name="connsiteY21" fmla="*/ 808593 h 810086"/>
              <a:gd name="connsiteX22" fmla="*/ 405043 w 4623874"/>
              <a:gd name="connsiteY22" fmla="*/ 810086 h 810086"/>
              <a:gd name="connsiteX23" fmla="*/ 0 w 4623874"/>
              <a:gd name="connsiteY23" fmla="*/ 405043 h 810086"/>
              <a:gd name="connsiteX24" fmla="*/ 405043 w 4623874"/>
              <a:gd name="connsiteY24" fmla="*/ 0 h 8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23874" h="810086">
                <a:moveTo>
                  <a:pt x="570386" y="36000"/>
                </a:moveTo>
                <a:lnTo>
                  <a:pt x="631507" y="69175"/>
                </a:lnTo>
                <a:cubicBezTo>
                  <a:pt x="739249" y="141964"/>
                  <a:pt x="810086" y="265231"/>
                  <a:pt x="810086" y="405043"/>
                </a:cubicBezTo>
                <a:cubicBezTo>
                  <a:pt x="810086" y="544855"/>
                  <a:pt x="739249" y="668122"/>
                  <a:pt x="631507" y="740911"/>
                </a:cubicBezTo>
                <a:lnTo>
                  <a:pt x="570386" y="774086"/>
                </a:lnTo>
                <a:lnTo>
                  <a:pt x="4053488" y="774086"/>
                </a:lnTo>
                <a:lnTo>
                  <a:pt x="3992368" y="740911"/>
                </a:lnTo>
                <a:cubicBezTo>
                  <a:pt x="3884626" y="668122"/>
                  <a:pt x="3813788" y="544855"/>
                  <a:pt x="3813788" y="405043"/>
                </a:cubicBezTo>
                <a:cubicBezTo>
                  <a:pt x="3813788" y="265231"/>
                  <a:pt x="3884626" y="141964"/>
                  <a:pt x="3992368" y="69175"/>
                </a:cubicBezTo>
                <a:lnTo>
                  <a:pt x="4053488" y="36000"/>
                </a:lnTo>
                <a:close/>
                <a:moveTo>
                  <a:pt x="405043" y="0"/>
                </a:moveTo>
                <a:lnTo>
                  <a:pt x="419854" y="1493"/>
                </a:lnTo>
                <a:lnTo>
                  <a:pt x="419854" y="0"/>
                </a:lnTo>
                <a:lnTo>
                  <a:pt x="4204020" y="0"/>
                </a:lnTo>
                <a:lnTo>
                  <a:pt x="4204020" y="1493"/>
                </a:lnTo>
                <a:lnTo>
                  <a:pt x="4218831" y="0"/>
                </a:lnTo>
                <a:cubicBezTo>
                  <a:pt x="4442530" y="0"/>
                  <a:pt x="4623874" y="181344"/>
                  <a:pt x="4623874" y="405043"/>
                </a:cubicBezTo>
                <a:cubicBezTo>
                  <a:pt x="4623874" y="628742"/>
                  <a:pt x="4442530" y="810086"/>
                  <a:pt x="4218831" y="810086"/>
                </a:cubicBezTo>
                <a:lnTo>
                  <a:pt x="4204020" y="808593"/>
                </a:lnTo>
                <a:lnTo>
                  <a:pt x="4204020" y="810086"/>
                </a:lnTo>
                <a:lnTo>
                  <a:pt x="419854" y="810086"/>
                </a:lnTo>
                <a:lnTo>
                  <a:pt x="419854" y="808593"/>
                </a:lnTo>
                <a:lnTo>
                  <a:pt x="405043" y="810086"/>
                </a:lnTo>
                <a:cubicBezTo>
                  <a:pt x="181344" y="810086"/>
                  <a:pt x="0" y="628742"/>
                  <a:pt x="0" y="405043"/>
                </a:cubicBezTo>
                <a:cubicBezTo>
                  <a:pt x="0" y="181344"/>
                  <a:pt x="181344" y="0"/>
                  <a:pt x="405043" y="0"/>
                </a:cubicBezTo>
                <a:close/>
              </a:path>
            </a:pathLst>
          </a:custGeom>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内容占位符 2"/>
          <p:cNvSpPr>
            <a:spLocks noGrp="1"/>
          </p:cNvSpPr>
          <p:nvPr>
            <p:ph idx="1"/>
          </p:nvPr>
        </p:nvSpPr>
        <p:spPr>
          <a:xfrm>
            <a:off x="1785938" y="1285875"/>
            <a:ext cx="5715000" cy="785813"/>
          </a:xfrm>
        </p:spPr>
        <p:txBody>
          <a:bodyPr/>
          <a:lstStyle/>
          <a:p>
            <a:r>
              <a:rPr lang="zh-CN" altLang="en-US" sz="2200" b="1" smtClean="0"/>
              <a:t>立项、专题、进展、最终报告的模板基本相同，不同之处在于内容的侧重。</a:t>
            </a:r>
            <a:endParaRPr lang="en-US" altLang="zh-CN" sz="2200" b="1" smtClean="0"/>
          </a:p>
        </p:txBody>
      </p:sp>
      <p:graphicFrame>
        <p:nvGraphicFramePr>
          <p:cNvPr id="6" name="图示 5"/>
          <p:cNvGraphicFramePr/>
          <p:nvPr/>
        </p:nvGraphicFramePr>
        <p:xfrm>
          <a:off x="928662" y="2500306"/>
          <a:ext cx="7429552" cy="38576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1428728" y="1142985"/>
          <a:ext cx="6500858" cy="4714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5" name="直接连接符 4"/>
          <p:cNvCxnSpPr/>
          <p:nvPr/>
        </p:nvCxnSpPr>
        <p:spPr>
          <a:xfrm rot="16200000" flipH="1">
            <a:off x="3357554" y="4000504"/>
            <a:ext cx="2143140" cy="1000132"/>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1000125" y="1357299"/>
          <a:ext cx="7429500" cy="457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5"/>
          <p:cNvGraphicFramePr>
            <a:graphicFrameLocks noGrp="1"/>
          </p:cNvGraphicFramePr>
          <p:nvPr>
            <p:ph idx="1"/>
          </p:nvPr>
        </p:nvGraphicFramePr>
        <p:xfrm>
          <a:off x="642910" y="1928801"/>
          <a:ext cx="7829576" cy="39290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 6"/>
          <p:cNvSpPr/>
          <p:nvPr/>
        </p:nvSpPr>
        <p:spPr>
          <a:xfrm>
            <a:off x="3428992" y="857232"/>
            <a:ext cx="2357454" cy="571504"/>
          </a:xfrm>
          <a:prstGeom prst="roundRect">
            <a:avLst/>
          </a:prstGeom>
          <a:solidFill>
            <a:schemeClr val="accent5">
              <a:lumMod val="50000"/>
            </a:schemeClr>
          </a:solidFill>
        </p:spPr>
        <p:style>
          <a:lnRef idx="3">
            <a:schemeClr val="lt1"/>
          </a:lnRef>
          <a:fillRef idx="1">
            <a:schemeClr val="accent2"/>
          </a:fillRef>
          <a:effectRef idx="1">
            <a:schemeClr val="accent2"/>
          </a:effectRef>
          <a:fontRef idx="minor">
            <a:schemeClr val="lt1"/>
          </a:fontRef>
        </p:style>
        <p:txBody>
          <a:bodyPr anchor="ctr"/>
          <a:lstStyle/>
          <a:p>
            <a:pPr algn="ctr">
              <a:defRPr/>
            </a:pPr>
            <a:r>
              <a:rPr lang="zh-CN" altLang="en-US" sz="2400" dirty="0">
                <a:latin typeface="黑体" pitchFamily="49" charset="-122"/>
                <a:ea typeface="黑体" pitchFamily="49" charset="-122"/>
              </a:rPr>
              <a:t>进展报告</a:t>
            </a:r>
          </a:p>
        </p:txBody>
      </p:sp>
      <p:cxnSp>
        <p:nvCxnSpPr>
          <p:cNvPr id="9" name="直接箭头连接符 8"/>
          <p:cNvCxnSpPr>
            <a:stCxn id="0" idx="2"/>
          </p:cNvCxnSpPr>
          <p:nvPr/>
        </p:nvCxnSpPr>
        <p:spPr>
          <a:xfrm rot="5400000">
            <a:off x="3125788" y="660400"/>
            <a:ext cx="714375" cy="2251075"/>
          </a:xfrm>
          <a:prstGeom prst="straightConnector1">
            <a:avLst/>
          </a:prstGeom>
          <a:ln>
            <a:solidFill>
              <a:schemeClr val="tx2"/>
            </a:solidFill>
            <a:tailEnd type="arrow"/>
          </a:ln>
        </p:spPr>
        <p:style>
          <a:lnRef idx="1">
            <a:schemeClr val="accent5"/>
          </a:lnRef>
          <a:fillRef idx="0">
            <a:schemeClr val="accent5"/>
          </a:fillRef>
          <a:effectRef idx="0">
            <a:schemeClr val="accent5"/>
          </a:effectRef>
          <a:fontRef idx="minor">
            <a:schemeClr val="tx1"/>
          </a:fontRef>
        </p:style>
      </p:cxnSp>
      <p:cxnSp>
        <p:nvCxnSpPr>
          <p:cNvPr id="13" name="直接箭头连接符 12"/>
          <p:cNvCxnSpPr>
            <a:stCxn id="0" idx="2"/>
          </p:cNvCxnSpPr>
          <p:nvPr/>
        </p:nvCxnSpPr>
        <p:spPr>
          <a:xfrm rot="5400000">
            <a:off x="4233069" y="1767681"/>
            <a:ext cx="714375" cy="36513"/>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0" idx="2"/>
          </p:cNvCxnSpPr>
          <p:nvPr/>
        </p:nvCxnSpPr>
        <p:spPr>
          <a:xfrm rot="16200000" flipH="1">
            <a:off x="5482431" y="553244"/>
            <a:ext cx="714375" cy="2465388"/>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1500166" y="1714488"/>
          <a:ext cx="6900882" cy="36972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流程图: 终止 4"/>
          <p:cNvSpPr/>
          <p:nvPr/>
        </p:nvSpPr>
        <p:spPr>
          <a:xfrm>
            <a:off x="571472" y="2357430"/>
            <a:ext cx="571504" cy="2071702"/>
          </a:xfrm>
          <a:prstGeom prst="flowChartTerminator">
            <a:avLst/>
          </a:prstGeom>
        </p:spPr>
        <p:style>
          <a:lnRef idx="3">
            <a:schemeClr val="lt1"/>
          </a:lnRef>
          <a:fillRef idx="1003">
            <a:schemeClr val="dk2"/>
          </a:fillRef>
          <a:effectRef idx="1">
            <a:schemeClr val="accent2"/>
          </a:effectRef>
          <a:fontRef idx="minor">
            <a:schemeClr val="lt1"/>
          </a:fontRef>
        </p:style>
        <p:txBody>
          <a:bodyPr anchor="ctr"/>
          <a:lstStyle/>
          <a:p>
            <a:pPr algn="ctr">
              <a:defRPr/>
            </a:pPr>
            <a:r>
              <a:rPr lang="zh-CN" altLang="en-US" sz="2400" dirty="0">
                <a:latin typeface="黑体" pitchFamily="49" charset="-122"/>
                <a:ea typeface="黑体" pitchFamily="49" charset="-122"/>
              </a:rPr>
              <a:t>最终报告</a:t>
            </a:r>
          </a:p>
        </p:txBody>
      </p:sp>
      <p:cxnSp>
        <p:nvCxnSpPr>
          <p:cNvPr id="7" name="直接箭头连接符 6"/>
          <p:cNvCxnSpPr/>
          <p:nvPr/>
        </p:nvCxnSpPr>
        <p:spPr>
          <a:xfrm rot="16200000" flipH="1">
            <a:off x="517509" y="4017979"/>
            <a:ext cx="1608148" cy="3571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1143000" y="3429000"/>
            <a:ext cx="35718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0" idx="3"/>
          </p:cNvCxnSpPr>
          <p:nvPr/>
        </p:nvCxnSpPr>
        <p:spPr>
          <a:xfrm flipV="1">
            <a:off x="1143000" y="2286000"/>
            <a:ext cx="357188" cy="11064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3"/>
          </p:cNvCxnSpPr>
          <p:nvPr/>
        </p:nvCxnSpPr>
        <p:spPr>
          <a:xfrm>
            <a:off x="1142976" y="3393281"/>
            <a:ext cx="357190" cy="6072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2143108" y="3068960"/>
            <a:ext cx="5643602" cy="2708434"/>
          </a:xfrm>
          <a:prstGeom prst="rect">
            <a:avLst/>
          </a:prstGeom>
          <a:noFill/>
          <a:ln w="9525">
            <a:noFill/>
            <a:miter lim="800000"/>
            <a:headEnd/>
            <a:tailEnd/>
          </a:ln>
          <a:effectLst/>
        </p:spPr>
        <p:txBody>
          <a:bodyPr wrap="square">
            <a:spAutoFit/>
          </a:bodyPr>
          <a:lstStyle/>
          <a:p>
            <a:pPr>
              <a:spcBef>
                <a:spcPct val="50000"/>
              </a:spcBef>
            </a:pPr>
            <a:r>
              <a:rPr lang="zh-CN" altLang="en-US" sz="2000" b="1" dirty="0" smtClean="0">
                <a:solidFill>
                  <a:schemeClr val="tx2">
                    <a:lumMod val="75000"/>
                  </a:schemeClr>
                </a:solidFill>
                <a:latin typeface="+mn-ea"/>
              </a:rPr>
              <a:t>山东省科学技术情报研究院</a:t>
            </a:r>
            <a:endParaRPr lang="zh-CN" altLang="en-US" sz="2000" b="1" dirty="0">
              <a:solidFill>
                <a:schemeClr val="tx2">
                  <a:lumMod val="75000"/>
                </a:schemeClr>
              </a:solidFill>
              <a:latin typeface="+mn-ea"/>
            </a:endParaRPr>
          </a:p>
          <a:p>
            <a:pPr>
              <a:spcBef>
                <a:spcPct val="50000"/>
              </a:spcBef>
            </a:pPr>
            <a:r>
              <a:rPr lang="en-US" altLang="zh-CN" sz="2000" b="1" dirty="0" smtClean="0">
                <a:solidFill>
                  <a:schemeClr val="tx2">
                    <a:lumMod val="75000"/>
                  </a:schemeClr>
                </a:solidFill>
                <a:latin typeface="+mn-ea"/>
                <a:cs typeface="Times New Roman" pitchFamily="18" charset="0"/>
              </a:rPr>
              <a:t>sdkjbg@163.com</a:t>
            </a:r>
            <a:endParaRPr lang="en-US" altLang="zh-CN" sz="2000" b="1" dirty="0">
              <a:solidFill>
                <a:schemeClr val="tx2">
                  <a:lumMod val="75000"/>
                </a:schemeClr>
              </a:solidFill>
              <a:latin typeface="+mn-ea"/>
              <a:cs typeface="Times New Roman" pitchFamily="18" charset="0"/>
            </a:endParaRPr>
          </a:p>
          <a:p>
            <a:pPr>
              <a:spcBef>
                <a:spcPct val="50000"/>
              </a:spcBef>
            </a:pPr>
            <a:r>
              <a:rPr lang="zh-CN" altLang="en-US" sz="2000" b="1" dirty="0" smtClean="0">
                <a:solidFill>
                  <a:schemeClr val="tx2">
                    <a:lumMod val="75000"/>
                  </a:schemeClr>
                </a:solidFill>
                <a:latin typeface="+mn-ea"/>
              </a:rPr>
              <a:t>证书：</a:t>
            </a:r>
            <a:r>
              <a:rPr lang="en-US" altLang="zh-CN" sz="2000" b="1" dirty="0" smtClean="0">
                <a:solidFill>
                  <a:schemeClr val="tx2">
                    <a:lumMod val="75000"/>
                  </a:schemeClr>
                </a:solidFill>
                <a:latin typeface="+mn-ea"/>
              </a:rPr>
              <a:t>0531-66777337</a:t>
            </a:r>
            <a:r>
              <a:rPr lang="zh-CN" altLang="en-US" sz="2000" b="1" dirty="0" smtClean="0">
                <a:solidFill>
                  <a:schemeClr val="tx2">
                    <a:lumMod val="75000"/>
                  </a:schemeClr>
                </a:solidFill>
                <a:latin typeface="+mn-ea"/>
              </a:rPr>
              <a:t>、</a:t>
            </a:r>
            <a:r>
              <a:rPr lang="en-US" altLang="zh-CN" sz="2000" b="1" dirty="0" smtClean="0">
                <a:solidFill>
                  <a:schemeClr val="tx2">
                    <a:lumMod val="75000"/>
                  </a:schemeClr>
                </a:solidFill>
                <a:latin typeface="+mn-ea"/>
              </a:rPr>
              <a:t>7395</a:t>
            </a:r>
          </a:p>
          <a:p>
            <a:pPr>
              <a:spcBef>
                <a:spcPct val="50000"/>
              </a:spcBef>
            </a:pPr>
            <a:r>
              <a:rPr lang="zh-CN" altLang="en-US" sz="2000" b="1" dirty="0" smtClean="0">
                <a:solidFill>
                  <a:schemeClr val="tx2">
                    <a:lumMod val="75000"/>
                  </a:schemeClr>
                </a:solidFill>
                <a:latin typeface="+mn-ea"/>
              </a:rPr>
              <a:t>授权码：</a:t>
            </a:r>
            <a:r>
              <a:rPr lang="en-US" altLang="zh-CN" sz="2000" b="1" dirty="0" smtClean="0">
                <a:solidFill>
                  <a:schemeClr val="tx2">
                    <a:lumMod val="75000"/>
                  </a:schemeClr>
                </a:solidFill>
                <a:latin typeface="+mn-ea"/>
              </a:rPr>
              <a:t>66777338</a:t>
            </a:r>
            <a:r>
              <a:rPr lang="zh-CN" altLang="en-US" sz="2000" b="1" dirty="0" smtClean="0">
                <a:solidFill>
                  <a:schemeClr val="tx2">
                    <a:lumMod val="75000"/>
                  </a:schemeClr>
                </a:solidFill>
                <a:latin typeface="+mn-ea"/>
              </a:rPr>
              <a:t>、</a:t>
            </a:r>
            <a:r>
              <a:rPr lang="en-US" altLang="zh-CN" sz="2000" b="1" dirty="0" smtClean="0">
                <a:solidFill>
                  <a:schemeClr val="tx2">
                    <a:lumMod val="75000"/>
                  </a:schemeClr>
                </a:solidFill>
                <a:latin typeface="+mn-ea"/>
              </a:rPr>
              <a:t>7339</a:t>
            </a:r>
          </a:p>
          <a:p>
            <a:pPr>
              <a:spcBef>
                <a:spcPct val="50000"/>
              </a:spcBef>
            </a:pPr>
            <a:r>
              <a:rPr lang="zh-CN" altLang="en-US" sz="2000" b="1" dirty="0" smtClean="0">
                <a:solidFill>
                  <a:schemeClr val="tx2">
                    <a:lumMod val="75000"/>
                  </a:schemeClr>
                </a:solidFill>
                <a:latin typeface="+mn-ea"/>
              </a:rPr>
              <a:t>山东科技报告服务系统：</a:t>
            </a:r>
            <a:r>
              <a:rPr lang="en-US" altLang="zh-CN" sz="2000" b="1" dirty="0" smtClean="0">
                <a:solidFill>
                  <a:schemeClr val="tx2">
                    <a:lumMod val="75000"/>
                  </a:schemeClr>
                </a:solidFill>
                <a:latin typeface="+mn-ea"/>
              </a:rPr>
              <a:t> </a:t>
            </a:r>
            <a:r>
              <a:rPr lang="en-US" altLang="zh-CN" sz="2000" b="1" dirty="0" smtClean="0">
                <a:solidFill>
                  <a:schemeClr val="tx2">
                    <a:lumMod val="75000"/>
                  </a:schemeClr>
                </a:solidFill>
                <a:latin typeface="+mn-ea"/>
                <a:hlinkClick r:id="rId2"/>
              </a:rPr>
              <a:t>www.sdstrs.cn</a:t>
            </a:r>
            <a:endParaRPr lang="en-US" altLang="zh-CN" sz="2000" b="1" dirty="0" smtClean="0">
              <a:solidFill>
                <a:schemeClr val="tx2">
                  <a:lumMod val="75000"/>
                </a:schemeClr>
              </a:solidFill>
              <a:latin typeface="+mn-ea"/>
            </a:endParaRPr>
          </a:p>
          <a:p>
            <a:pPr>
              <a:spcBef>
                <a:spcPct val="50000"/>
              </a:spcBef>
            </a:pPr>
            <a:r>
              <a:rPr lang="en-US" altLang="zh-CN" sz="2000" b="1" dirty="0">
                <a:solidFill>
                  <a:srgbClr val="FF0000"/>
                </a:solidFill>
                <a:latin typeface="+mn-ea"/>
              </a:rPr>
              <a:t>QQ</a:t>
            </a:r>
            <a:r>
              <a:rPr lang="zh-CN" altLang="en-US" sz="2000" b="1" dirty="0" smtClean="0">
                <a:solidFill>
                  <a:srgbClr val="FF0000"/>
                </a:solidFill>
                <a:latin typeface="+mn-ea"/>
              </a:rPr>
              <a:t>群：鲁科技报告指导员培训 </a:t>
            </a:r>
            <a:r>
              <a:rPr lang="en-US" altLang="zh-CN" sz="2000" b="1" dirty="0" smtClean="0">
                <a:solidFill>
                  <a:srgbClr val="FF0000"/>
                </a:solidFill>
                <a:latin typeface="+mn-ea"/>
              </a:rPr>
              <a:t>492451802</a:t>
            </a:r>
          </a:p>
        </p:txBody>
      </p:sp>
      <p:pic>
        <p:nvPicPr>
          <p:cNvPr id="9" name="Picture 8"/>
          <p:cNvPicPr>
            <a:picLocks noChangeAspect="1" noChangeArrowheads="1"/>
          </p:cNvPicPr>
          <p:nvPr/>
        </p:nvPicPr>
        <p:blipFill>
          <a:blip r:embed="rId3" cstate="print">
            <a:grayscl/>
            <a:biLevel thresh="50000"/>
          </a:blip>
          <a:srcRect/>
          <a:stretch>
            <a:fillRect/>
          </a:stretch>
        </p:blipFill>
        <p:spPr bwMode="auto">
          <a:xfrm>
            <a:off x="1285852" y="116632"/>
            <a:ext cx="5773738" cy="3846512"/>
          </a:xfrm>
          <a:prstGeom prst="rect">
            <a:avLst/>
          </a:prstGeom>
          <a:noFill/>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28596" y="1071546"/>
          <a:ext cx="8229600" cy="5197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圆角矩形 11"/>
          <p:cNvSpPr/>
          <p:nvPr/>
        </p:nvSpPr>
        <p:spPr>
          <a:xfrm>
            <a:off x="5643570" y="1071546"/>
            <a:ext cx="3357586" cy="200026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zh-CN" altLang="en-US" b="1" dirty="0">
                <a:latin typeface="+mn-ea"/>
              </a:rPr>
              <a:t>科技报告要按照相关标准格式撰写</a:t>
            </a:r>
            <a:r>
              <a:rPr lang="en-US" altLang="zh-CN" b="1" dirty="0">
                <a:latin typeface="+mn-ea"/>
              </a:rPr>
              <a:t>(GB/T 7713.3-2014)</a:t>
            </a:r>
            <a:r>
              <a:rPr lang="zh-CN" altLang="en-US" b="1" dirty="0">
                <a:latin typeface="+mn-ea"/>
              </a:rPr>
              <a:t>，分章节撰写，章节结构和标题应清晰明了、有系统性和逻辑性。内容应完整、真实、准确、易读。</a:t>
            </a:r>
            <a:endParaRPr lang="zh-CN" altLang="en-US" dirty="0"/>
          </a:p>
        </p:txBody>
      </p:sp>
      <p:sp>
        <p:nvSpPr>
          <p:cNvPr id="13" name="圆角矩形 12"/>
          <p:cNvSpPr/>
          <p:nvPr/>
        </p:nvSpPr>
        <p:spPr>
          <a:xfrm>
            <a:off x="500034" y="4500570"/>
            <a:ext cx="2928958" cy="171451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zh-CN" altLang="en-US" b="1" dirty="0">
                <a:latin typeface="+mn-ea"/>
              </a:rPr>
              <a:t>主要针对研究对象、研究过程、研究方法和研究结果等进行描述，内容应完整、真实、准确、易读。</a:t>
            </a:r>
            <a:endParaRPr lang="zh-CN" altLang="en-US" dirty="0"/>
          </a:p>
        </p:txBody>
      </p:sp>
      <p:sp>
        <p:nvSpPr>
          <p:cNvPr id="14" name="圆角矩形 13"/>
          <p:cNvSpPr/>
          <p:nvPr/>
        </p:nvSpPr>
        <p:spPr>
          <a:xfrm>
            <a:off x="5572132" y="4429132"/>
            <a:ext cx="3500430" cy="185738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zh-CN" altLang="en-US" b="1" dirty="0">
                <a:latin typeface="+mn-ea"/>
              </a:rPr>
              <a:t>要依据研究对象特点和研究过程、阶段，就创新本身内容进行详细记录，所以不同类型科技报告其撰写有一定差异，如试验实验报告与研究分析报告就有一定的写作差异。</a:t>
            </a:r>
            <a:endParaRPr lang="zh-CN" altLang="en-US" dirty="0"/>
          </a:p>
        </p:txBody>
      </p:sp>
      <p:sp>
        <p:nvSpPr>
          <p:cNvPr id="15" name="圆角矩形 14"/>
          <p:cNvSpPr/>
          <p:nvPr/>
        </p:nvSpPr>
        <p:spPr>
          <a:xfrm>
            <a:off x="428596" y="1071546"/>
            <a:ext cx="3000396" cy="207170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zh-CN" altLang="en-US" b="1" dirty="0">
                <a:latin typeface="+mn-ea"/>
              </a:rPr>
              <a:t>科技报告由课题负责人组织科研人员撰写，并进行内容把关，标注使用级别或提出密级建议。</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857224" y="1643050"/>
          <a:ext cx="7715304" cy="4643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圆角矩形 4"/>
          <p:cNvSpPr/>
          <p:nvPr/>
        </p:nvSpPr>
        <p:spPr>
          <a:xfrm>
            <a:off x="3143240" y="857232"/>
            <a:ext cx="3357586" cy="500066"/>
          </a:xfrm>
          <a:prstGeom prst="roundRect">
            <a:avLst/>
          </a:prstGeom>
        </p:spPr>
        <p:style>
          <a:lnRef idx="3">
            <a:schemeClr val="lt1"/>
          </a:lnRef>
          <a:fillRef idx="1">
            <a:schemeClr val="accent5"/>
          </a:fillRef>
          <a:effectRef idx="1">
            <a:schemeClr val="accent5"/>
          </a:effectRef>
          <a:fontRef idx="minor">
            <a:schemeClr val="lt1"/>
          </a:fontRef>
        </p:style>
        <p:txBody>
          <a:bodyPr anchor="ctr"/>
          <a:lstStyle/>
          <a:p>
            <a:pPr algn="ctr">
              <a:defRPr/>
            </a:pPr>
            <a:r>
              <a:rPr lang="zh-CN" altLang="en-US" sz="2400" dirty="0">
                <a:solidFill>
                  <a:schemeClr val="bg1"/>
                </a:solidFill>
                <a:latin typeface="黑体" pitchFamily="49" charset="-122"/>
                <a:ea typeface="黑体" pitchFamily="49" charset="-122"/>
              </a:rPr>
              <a:t>二、科技报告基本结构</a:t>
            </a:r>
          </a:p>
        </p:txBody>
      </p:sp>
    </p:spTree>
  </p:cSld>
  <p:clrMapOvr>
    <a:masterClrMapping/>
  </p:clrMapOvr>
  <p:timing>
    <p:tnLst>
      <p:par>
        <p:cTn id="1" dur="indefinite" restart="never" nodeType="tmRoot"/>
      </p:par>
    </p:tnLst>
  </p:timing>
</p:sld>
</file>

<file path=ppt/theme/_rels/them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6481</TotalTime>
  <Words>4965</Words>
  <Application>Microsoft Office PowerPoint</Application>
  <PresentationFormat>全屏显示(4:3)</PresentationFormat>
  <Paragraphs>383</Paragraphs>
  <Slides>76</Slides>
  <Notes>3</Notes>
  <HiddenSlides>0</HiddenSlides>
  <MMClips>0</MMClips>
  <ScaleCrop>false</ScaleCrop>
  <HeadingPairs>
    <vt:vector size="4" baseType="variant">
      <vt:variant>
        <vt:lpstr>主题</vt:lpstr>
      </vt:variant>
      <vt:variant>
        <vt:i4>3</vt:i4>
      </vt:variant>
      <vt:variant>
        <vt:lpstr>幻灯片标题</vt:lpstr>
      </vt:variant>
      <vt:variant>
        <vt:i4>76</vt:i4>
      </vt:variant>
    </vt:vector>
  </HeadingPairs>
  <TitlesOfParts>
    <vt:vector size="79" baseType="lpstr">
      <vt:lpstr>1_自定义设计方案</vt:lpstr>
      <vt:lpstr>自定义设计方案</vt:lpstr>
      <vt:lpstr>暗香扑面</vt:lpstr>
      <vt:lpstr>幻灯片 1</vt:lpstr>
      <vt:lpstr>幻灯片 2</vt:lpstr>
      <vt:lpstr>幻灯片 3</vt:lpstr>
      <vt:lpstr>科技报告撰写、呈交流程</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前置部分——封面</vt:lpstr>
      <vt:lpstr>幻灯片 16</vt:lpstr>
      <vt:lpstr>幻灯片 17</vt:lpstr>
      <vt:lpstr>幻灯片 18</vt:lpstr>
      <vt:lpstr>前置部分——辑要页（信息表）</vt:lpstr>
      <vt:lpstr>幻灯片 20</vt:lpstr>
      <vt:lpstr>幻灯片 21</vt:lpstr>
      <vt:lpstr>前置部分——目录</vt:lpstr>
      <vt:lpstr>前置部分——图表清单</vt:lpstr>
      <vt:lpstr>（二）正文部分——结构组成</vt:lpstr>
      <vt:lpstr>正文部分——撰写要点</vt:lpstr>
      <vt:lpstr>正文部分——引言</vt:lpstr>
      <vt:lpstr>正文部分——主体</vt:lpstr>
      <vt:lpstr>正文部分——结论</vt:lpstr>
      <vt:lpstr>幻灯片 29</vt:lpstr>
      <vt:lpstr>正文部分——参考文献</vt:lpstr>
      <vt:lpstr>（三）结尾部分——附录</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摘要常见问题</vt:lpstr>
      <vt:lpstr>幻灯片 47</vt:lpstr>
      <vt:lpstr>幻灯片 48</vt:lpstr>
      <vt:lpstr>幻灯片 49</vt:lpstr>
      <vt:lpstr>幻灯片 50</vt:lpstr>
      <vt:lpstr>幻灯片 51</vt:lpstr>
      <vt:lpstr>目录常见问题</vt:lpstr>
      <vt:lpstr>幻灯片 53</vt:lpstr>
      <vt:lpstr>幻灯片 54</vt:lpstr>
      <vt:lpstr>图表清单常见问题</vt:lpstr>
      <vt:lpstr>幻灯片 56</vt:lpstr>
      <vt:lpstr>幻灯片 57</vt:lpstr>
      <vt:lpstr>幻灯片 58</vt:lpstr>
      <vt:lpstr>幻灯片 59</vt:lpstr>
      <vt:lpstr>幻灯片 60</vt:lpstr>
      <vt:lpstr>幻灯片 61</vt:lpstr>
      <vt:lpstr>幻灯片 62</vt:lpstr>
      <vt:lpstr>幻灯片 63</vt:lpstr>
      <vt:lpstr>幻灯片 64</vt:lpstr>
      <vt:lpstr>科技报告格式要点</vt:lpstr>
      <vt:lpstr>科技报告内容要点</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《山东省科学技术进步条例》修订工作</dc:title>
  <dc:creator>微软用户</dc:creator>
  <cp:lastModifiedBy>LENOVO</cp:lastModifiedBy>
  <cp:revision>873</cp:revision>
  <dcterms:created xsi:type="dcterms:W3CDTF">2013-12-06T04:19:19Z</dcterms:created>
  <dcterms:modified xsi:type="dcterms:W3CDTF">2018-11-07T02:01:16Z</dcterms:modified>
</cp:coreProperties>
</file>