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slideLayouts/slideLayout19.xml" ContentType="application/vnd.openxmlformats-officedocument.presentationml.slideLayout+xml"/>
  <Override PartName="/ppt/theme/theme18.xml" ContentType="application/vnd.openxmlformats-officedocument.theme+xml"/>
  <Override PartName="/ppt/slideLayouts/slideLayout20.xml" ContentType="application/vnd.openxmlformats-officedocument.presentationml.slideLayout+xml"/>
  <Override PartName="/ppt/theme/theme19.xml" ContentType="application/vnd.openxmlformats-officedocument.theme+xml"/>
  <Override PartName="/ppt/slideLayouts/slideLayout21.xml" ContentType="application/vnd.openxmlformats-officedocument.presentationml.slideLayout+xml"/>
  <Override PartName="/ppt/theme/theme20.xml" ContentType="application/vnd.openxmlformats-officedocument.theme+xml"/>
  <Override PartName="/ppt/slideLayouts/slideLayout22.xml" ContentType="application/vnd.openxmlformats-officedocument.presentationml.slideLayout+xml"/>
  <Override PartName="/ppt/theme/theme21.xml" ContentType="application/vnd.openxmlformats-officedocument.theme+xml"/>
  <Override PartName="/ppt/slideLayouts/slideLayout23.xml" ContentType="application/vnd.openxmlformats-officedocument.presentationml.slideLayout+xml"/>
  <Override PartName="/ppt/theme/theme22.xml" ContentType="application/vnd.openxmlformats-officedocument.theme+xml"/>
  <Override PartName="/ppt/slideLayouts/slideLayout24.xml" ContentType="application/vnd.openxmlformats-officedocument.presentationml.slideLayout+xml"/>
  <Override PartName="/ppt/theme/theme23.xml" ContentType="application/vnd.openxmlformats-officedocument.theme+xml"/>
  <Override PartName="/ppt/slideLayouts/slideLayout25.xml" ContentType="application/vnd.openxmlformats-officedocument.presentationml.slideLayout+xml"/>
  <Override PartName="/ppt/theme/theme24.xml" ContentType="application/vnd.openxmlformats-officedocument.theme+xml"/>
  <Override PartName="/ppt/slideLayouts/slideLayout26.xml" ContentType="application/vnd.openxmlformats-officedocument.presentationml.slideLayout+xml"/>
  <Override PartName="/ppt/theme/theme25.xml" ContentType="application/vnd.openxmlformats-officedocument.theme+xml"/>
  <Override PartName="/ppt/slideLayouts/slideLayout27.xml" ContentType="application/vnd.openxmlformats-officedocument.presentationml.slideLayout+xml"/>
  <Override PartName="/ppt/theme/theme26.xml" ContentType="application/vnd.openxmlformats-officedocument.theme+xml"/>
  <Override PartName="/ppt/slideLayouts/slideLayout28.xml" ContentType="application/vnd.openxmlformats-officedocument.presentationml.slideLayout+xml"/>
  <Override PartName="/ppt/theme/theme27.xml" ContentType="application/vnd.openxmlformats-officedocument.theme+xml"/>
  <Override PartName="/ppt/slideLayouts/slideLayout29.xml" ContentType="application/vnd.openxmlformats-officedocument.presentationml.slideLayout+xml"/>
  <Override PartName="/ppt/theme/theme28.xml" ContentType="application/vnd.openxmlformats-officedocument.theme+xml"/>
  <Override PartName="/ppt/slideLayouts/slideLayout30.xml" ContentType="application/vnd.openxmlformats-officedocument.presentationml.slideLayout+xml"/>
  <Override PartName="/ppt/theme/theme29.xml" ContentType="application/vnd.openxmlformats-officedocument.theme+xml"/>
  <Override PartName="/ppt/slideLayouts/slideLayout31.xml" ContentType="application/vnd.openxmlformats-officedocument.presentationml.slideLayout+xml"/>
  <Override PartName="/ppt/theme/theme30.xml" ContentType="application/vnd.openxmlformats-officedocument.theme+xml"/>
  <Override PartName="/ppt/slideLayouts/slideLayout32.xml" ContentType="application/vnd.openxmlformats-officedocument.presentationml.slideLayout+xml"/>
  <Override PartName="/ppt/theme/theme31.xml" ContentType="application/vnd.openxmlformats-officedocument.theme+xml"/>
  <Override PartName="/ppt/slideLayouts/slideLayout33.xml" ContentType="application/vnd.openxmlformats-officedocument.presentationml.slideLayout+xml"/>
  <Override PartName="/ppt/theme/theme32.xml" ContentType="application/vnd.openxmlformats-officedocument.theme+xml"/>
  <Override PartName="/ppt/slideLayouts/slideLayout34.xml" ContentType="application/vnd.openxmlformats-officedocument.presentationml.slideLayout+xml"/>
  <Override PartName="/ppt/theme/theme33.xml" ContentType="application/vnd.openxmlformats-officedocument.theme+xml"/>
  <Override PartName="/ppt/slideLayouts/slideLayout35.xml" ContentType="application/vnd.openxmlformats-officedocument.presentationml.slideLayout+xml"/>
  <Override PartName="/ppt/theme/theme34.xml" ContentType="application/vnd.openxmlformats-officedocument.theme+xml"/>
  <Override PartName="/ppt/slideLayouts/slideLayout36.xml" ContentType="application/vnd.openxmlformats-officedocument.presentationml.slideLayout+xml"/>
  <Override PartName="/ppt/theme/theme35.xml" ContentType="application/vnd.openxmlformats-officedocument.theme+xml"/>
  <Override PartName="/ppt/slideLayouts/slideLayout37.xml" ContentType="application/vnd.openxmlformats-officedocument.presentationml.slideLayout+xml"/>
  <Override PartName="/ppt/theme/theme36.xml" ContentType="application/vnd.openxmlformats-officedocument.theme+xml"/>
  <Override PartName="/ppt/slideLayouts/slideLayout38.xml" ContentType="application/vnd.openxmlformats-officedocument.presentationml.slideLayout+xml"/>
  <Override PartName="/ppt/theme/theme37.xml" ContentType="application/vnd.openxmlformats-officedocument.theme+xml"/>
  <Override PartName="/ppt/slideLayouts/slideLayout39.xml" ContentType="application/vnd.openxmlformats-officedocument.presentationml.slideLayout+xml"/>
  <Override PartName="/ppt/theme/theme38.xml" ContentType="application/vnd.openxmlformats-officedocument.theme+xml"/>
  <Override PartName="/ppt/slideLayouts/slideLayout40.xml" ContentType="application/vnd.openxmlformats-officedocument.presentationml.slideLayout+xml"/>
  <Override PartName="/ppt/theme/theme39.xml" ContentType="application/vnd.openxmlformats-officedocument.theme+xml"/>
  <Override PartName="/ppt/slideLayouts/slideLayout41.xml" ContentType="application/vnd.openxmlformats-officedocument.presentationml.slideLayout+xml"/>
  <Override PartName="/ppt/theme/theme40.xml" ContentType="application/vnd.openxmlformats-officedocument.theme+xml"/>
  <Override PartName="/ppt/slideLayouts/slideLayout42.xml" ContentType="application/vnd.openxmlformats-officedocument.presentationml.slideLayout+xml"/>
  <Override PartName="/ppt/theme/theme41.xml" ContentType="application/vnd.openxmlformats-officedocument.theme+xml"/>
  <Override PartName="/ppt/slideLayouts/slideLayout43.xml" ContentType="application/vnd.openxmlformats-officedocument.presentationml.slideLayout+xml"/>
  <Override PartName="/ppt/theme/theme42.xml" ContentType="application/vnd.openxmlformats-officedocument.theme+xml"/>
  <Override PartName="/ppt/slideLayouts/slideLayout44.xml" ContentType="application/vnd.openxmlformats-officedocument.presentationml.slideLayout+xml"/>
  <Override PartName="/ppt/theme/theme43.xml" ContentType="application/vnd.openxmlformats-officedocument.theme+xml"/>
  <Override PartName="/ppt/slideLayouts/slideLayout45.xml" ContentType="application/vnd.openxmlformats-officedocument.presentationml.slideLayout+xml"/>
  <Override PartName="/ppt/theme/theme44.xml" ContentType="application/vnd.openxmlformats-officedocument.theme+xml"/>
  <Override PartName="/ppt/slideLayouts/slideLayout46.xml" ContentType="application/vnd.openxmlformats-officedocument.presentationml.slideLayout+xml"/>
  <Override PartName="/ppt/theme/theme45.xml" ContentType="application/vnd.openxmlformats-officedocument.theme+xml"/>
  <Override PartName="/ppt/slideLayouts/slideLayout47.xml" ContentType="application/vnd.openxmlformats-officedocument.presentationml.slideLayout+xml"/>
  <Override PartName="/ppt/theme/theme46.xml" ContentType="application/vnd.openxmlformats-officedocument.theme+xml"/>
  <Override PartName="/ppt/slideLayouts/slideLayout48.xml" ContentType="application/vnd.openxmlformats-officedocument.presentationml.slideLayout+xml"/>
  <Override PartName="/ppt/theme/theme47.xml" ContentType="application/vnd.openxmlformats-officedocument.theme+xml"/>
  <Override PartName="/ppt/slideLayouts/slideLayout49.xml" ContentType="application/vnd.openxmlformats-officedocument.presentationml.slideLayout+xml"/>
  <Override PartName="/ppt/theme/theme48.xml" ContentType="application/vnd.openxmlformats-officedocument.theme+xml"/>
  <Override PartName="/ppt/slideLayouts/slideLayout50.xml" ContentType="application/vnd.openxmlformats-officedocument.presentationml.slideLayout+xml"/>
  <Override PartName="/ppt/theme/theme49.xml" ContentType="application/vnd.openxmlformats-officedocument.theme+xml"/>
  <Override PartName="/ppt/slideLayouts/slideLayout51.xml" ContentType="application/vnd.openxmlformats-officedocument.presentationml.slideLayout+xml"/>
  <Override PartName="/ppt/theme/theme50.xml" ContentType="application/vnd.openxmlformats-officedocument.theme+xml"/>
  <Override PartName="/ppt/slideLayouts/slideLayout52.xml" ContentType="application/vnd.openxmlformats-officedocument.presentationml.slideLayout+xml"/>
  <Override PartName="/ppt/theme/theme51.xml" ContentType="application/vnd.openxmlformats-officedocument.theme+xml"/>
  <Override PartName="/ppt/slideLayouts/slideLayout53.xml" ContentType="application/vnd.openxmlformats-officedocument.presentationml.slideLayout+xml"/>
  <Override PartName="/ppt/theme/theme52.xml" ContentType="application/vnd.openxmlformats-officedocument.theme+xml"/>
  <Override PartName="/ppt/slideLayouts/slideLayout54.xml" ContentType="application/vnd.openxmlformats-officedocument.presentationml.slideLayout+xml"/>
  <Override PartName="/ppt/theme/theme53.xml" ContentType="application/vnd.openxmlformats-officedocument.theme+xml"/>
  <Override PartName="/ppt/slideLayouts/slideLayout55.xml" ContentType="application/vnd.openxmlformats-officedocument.presentationml.slideLayout+xml"/>
  <Override PartName="/ppt/theme/theme54.xml" ContentType="application/vnd.openxmlformats-officedocument.theme+xml"/>
  <Override PartName="/ppt/slideLayouts/slideLayout56.xml" ContentType="application/vnd.openxmlformats-officedocument.presentationml.slideLayout+xml"/>
  <Override PartName="/ppt/theme/theme55.xml" ContentType="application/vnd.openxmlformats-officedocument.theme+xml"/>
  <Override PartName="/ppt/slideLayouts/slideLayout57.xml" ContentType="application/vnd.openxmlformats-officedocument.presentationml.slideLayout+xml"/>
  <Override PartName="/ppt/theme/theme56.xml" ContentType="application/vnd.openxmlformats-officedocument.theme+xml"/>
  <Override PartName="/ppt/slideLayouts/slideLayout58.xml" ContentType="application/vnd.openxmlformats-officedocument.presentationml.slideLayout+xml"/>
  <Override PartName="/ppt/theme/theme57.xml" ContentType="application/vnd.openxmlformats-officedocument.theme+xml"/>
  <Override PartName="/ppt/slideLayouts/slideLayout59.xml" ContentType="application/vnd.openxmlformats-officedocument.presentationml.slideLayout+xml"/>
  <Override PartName="/ppt/theme/theme58.xml" ContentType="application/vnd.openxmlformats-officedocument.theme+xml"/>
  <Override PartName="/ppt/slideLayouts/slideLayout60.xml" ContentType="application/vnd.openxmlformats-officedocument.presentationml.slideLayout+xml"/>
  <Override PartName="/ppt/theme/theme59.xml" ContentType="application/vnd.openxmlformats-officedocument.theme+xml"/>
  <Override PartName="/ppt/slideLayouts/slideLayout61.xml" ContentType="application/vnd.openxmlformats-officedocument.presentationml.slideLayout+xml"/>
  <Override PartName="/ppt/theme/theme60.xml" ContentType="application/vnd.openxmlformats-officedocument.theme+xml"/>
  <Override PartName="/ppt/slideLayouts/slideLayout62.xml" ContentType="application/vnd.openxmlformats-officedocument.presentationml.slideLayout+xml"/>
  <Override PartName="/ppt/theme/theme61.xml" ContentType="application/vnd.openxmlformats-officedocument.theme+xml"/>
  <Override PartName="/ppt/slideLayouts/slideLayout63.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3" r:id="rId3"/>
    <p:sldMasterId id="2147483655" r:id="rId4"/>
    <p:sldMasterId id="2147483657" r:id="rId5"/>
    <p:sldMasterId id="2147483659" r:id="rId6"/>
    <p:sldMasterId id="2147483661" r:id="rId7"/>
    <p:sldMasterId id="2147483663" r:id="rId8"/>
    <p:sldMasterId id="2147483665" r:id="rId9"/>
    <p:sldMasterId id="2147483667" r:id="rId10"/>
    <p:sldMasterId id="2147483669" r:id="rId11"/>
    <p:sldMasterId id="2147483671" r:id="rId12"/>
    <p:sldMasterId id="2147483673" r:id="rId13"/>
    <p:sldMasterId id="2147483675" r:id="rId14"/>
    <p:sldMasterId id="2147483677" r:id="rId15"/>
    <p:sldMasterId id="2147483679" r:id="rId16"/>
    <p:sldMasterId id="2147483681" r:id="rId17"/>
    <p:sldMasterId id="2147483683" r:id="rId18"/>
    <p:sldMasterId id="2147483685" r:id="rId19"/>
    <p:sldMasterId id="2147483687" r:id="rId20"/>
    <p:sldMasterId id="2147483689" r:id="rId21"/>
    <p:sldMasterId id="2147483691" r:id="rId22"/>
    <p:sldMasterId id="2147483693" r:id="rId23"/>
    <p:sldMasterId id="2147483695" r:id="rId24"/>
    <p:sldMasterId id="2147483697" r:id="rId25"/>
    <p:sldMasterId id="2147483699" r:id="rId26"/>
    <p:sldMasterId id="2147483701" r:id="rId27"/>
    <p:sldMasterId id="2147483703" r:id="rId28"/>
    <p:sldMasterId id="2147483705" r:id="rId29"/>
    <p:sldMasterId id="2147483707" r:id="rId30"/>
    <p:sldMasterId id="2147483709" r:id="rId31"/>
    <p:sldMasterId id="2147483711" r:id="rId32"/>
    <p:sldMasterId id="2147483713" r:id="rId33"/>
    <p:sldMasterId id="2147483715" r:id="rId34"/>
    <p:sldMasterId id="2147483717" r:id="rId35"/>
    <p:sldMasterId id="2147483719" r:id="rId36"/>
    <p:sldMasterId id="2147483721" r:id="rId37"/>
    <p:sldMasterId id="2147483723" r:id="rId38"/>
    <p:sldMasterId id="2147483725" r:id="rId39"/>
    <p:sldMasterId id="2147483727" r:id="rId40"/>
    <p:sldMasterId id="2147483729" r:id="rId41"/>
    <p:sldMasterId id="2147483731" r:id="rId42"/>
    <p:sldMasterId id="2147483733" r:id="rId43"/>
    <p:sldMasterId id="2147483735" r:id="rId44"/>
    <p:sldMasterId id="2147483737" r:id="rId45"/>
    <p:sldMasterId id="2147483739" r:id="rId46"/>
    <p:sldMasterId id="2147483741" r:id="rId47"/>
    <p:sldMasterId id="2147483743" r:id="rId48"/>
    <p:sldMasterId id="2147483745" r:id="rId49"/>
    <p:sldMasterId id="2147483747" r:id="rId50"/>
    <p:sldMasterId id="2147483749" r:id="rId51"/>
    <p:sldMasterId id="2147483751" r:id="rId52"/>
    <p:sldMasterId id="2147483753" r:id="rId53"/>
    <p:sldMasterId id="2147483755" r:id="rId54"/>
    <p:sldMasterId id="2147483757" r:id="rId55"/>
    <p:sldMasterId id="2147483759" r:id="rId56"/>
    <p:sldMasterId id="2147483761" r:id="rId57"/>
    <p:sldMasterId id="2147483763" r:id="rId58"/>
    <p:sldMasterId id="2147483765" r:id="rId59"/>
    <p:sldMasterId id="2147483767" r:id="rId60"/>
    <p:sldMasterId id="2147483769" r:id="rId61"/>
    <p:sldMasterId id="2147483771" r:id="rId62"/>
  </p:sldMasterIdLst>
  <p:notesMasterIdLst>
    <p:notesMasterId r:id="rId177"/>
  </p:notesMasterIdLst>
  <p:sldIdLst>
    <p:sldId id="558" r:id="rId63"/>
    <p:sldId id="384" r:id="rId64"/>
    <p:sldId id="388" r:id="rId65"/>
    <p:sldId id="389" r:id="rId66"/>
    <p:sldId id="390" r:id="rId67"/>
    <p:sldId id="391" r:id="rId68"/>
    <p:sldId id="385" r:id="rId69"/>
    <p:sldId id="386" r:id="rId70"/>
    <p:sldId id="387" r:id="rId71"/>
    <p:sldId id="392" r:id="rId72"/>
    <p:sldId id="393" r:id="rId73"/>
    <p:sldId id="394" r:id="rId74"/>
    <p:sldId id="395" r:id="rId75"/>
    <p:sldId id="396" r:id="rId76"/>
    <p:sldId id="561" r:id="rId77"/>
    <p:sldId id="397" r:id="rId78"/>
    <p:sldId id="398" r:id="rId79"/>
    <p:sldId id="399" r:id="rId80"/>
    <p:sldId id="400" r:id="rId81"/>
    <p:sldId id="401" r:id="rId82"/>
    <p:sldId id="402" r:id="rId83"/>
    <p:sldId id="403" r:id="rId84"/>
    <p:sldId id="404" r:id="rId85"/>
    <p:sldId id="405" r:id="rId86"/>
    <p:sldId id="560" r:id="rId87"/>
    <p:sldId id="407" r:id="rId88"/>
    <p:sldId id="408" r:id="rId89"/>
    <p:sldId id="409" r:id="rId90"/>
    <p:sldId id="559" r:id="rId91"/>
    <p:sldId id="411" r:id="rId92"/>
    <p:sldId id="294" r:id="rId93"/>
    <p:sldId id="295" r:id="rId94"/>
    <p:sldId id="296" r:id="rId95"/>
    <p:sldId id="298" r:id="rId96"/>
    <p:sldId id="535" r:id="rId97"/>
    <p:sldId id="536" r:id="rId98"/>
    <p:sldId id="537" r:id="rId99"/>
    <p:sldId id="304" r:id="rId100"/>
    <p:sldId id="305" r:id="rId101"/>
    <p:sldId id="306" r:id="rId102"/>
    <p:sldId id="307" r:id="rId103"/>
    <p:sldId id="308" r:id="rId104"/>
    <p:sldId id="309" r:id="rId105"/>
    <p:sldId id="310" r:id="rId106"/>
    <p:sldId id="311" r:id="rId107"/>
    <p:sldId id="312" r:id="rId108"/>
    <p:sldId id="313" r:id="rId109"/>
    <p:sldId id="314" r:id="rId110"/>
    <p:sldId id="315" r:id="rId111"/>
    <p:sldId id="316" r:id="rId112"/>
    <p:sldId id="317" r:id="rId113"/>
    <p:sldId id="318" r:id="rId114"/>
    <p:sldId id="319" r:id="rId115"/>
    <p:sldId id="320" r:id="rId116"/>
    <p:sldId id="321" r:id="rId117"/>
    <p:sldId id="322" r:id="rId118"/>
    <p:sldId id="323" r:id="rId119"/>
    <p:sldId id="324" r:id="rId120"/>
    <p:sldId id="325" r:id="rId121"/>
    <p:sldId id="326" r:id="rId122"/>
    <p:sldId id="327" r:id="rId123"/>
    <p:sldId id="328" r:id="rId124"/>
    <p:sldId id="329" r:id="rId125"/>
    <p:sldId id="538" r:id="rId126"/>
    <p:sldId id="539" r:id="rId127"/>
    <p:sldId id="540" r:id="rId128"/>
    <p:sldId id="541" r:id="rId129"/>
    <p:sldId id="542" r:id="rId130"/>
    <p:sldId id="543" r:id="rId131"/>
    <p:sldId id="544" r:id="rId132"/>
    <p:sldId id="545" r:id="rId133"/>
    <p:sldId id="546" r:id="rId134"/>
    <p:sldId id="547" r:id="rId135"/>
    <p:sldId id="548" r:id="rId136"/>
    <p:sldId id="549" r:id="rId137"/>
    <p:sldId id="550" r:id="rId138"/>
    <p:sldId id="551" r:id="rId139"/>
    <p:sldId id="552" r:id="rId140"/>
    <p:sldId id="553" r:id="rId141"/>
    <p:sldId id="554" r:id="rId142"/>
    <p:sldId id="556" r:id="rId143"/>
    <p:sldId id="331" r:id="rId144"/>
    <p:sldId id="332" r:id="rId145"/>
    <p:sldId id="333" r:id="rId146"/>
    <p:sldId id="334" r:id="rId147"/>
    <p:sldId id="335" r:id="rId148"/>
    <p:sldId id="336" r:id="rId149"/>
    <p:sldId id="337" r:id="rId150"/>
    <p:sldId id="338" r:id="rId151"/>
    <p:sldId id="339" r:id="rId152"/>
    <p:sldId id="340" r:id="rId153"/>
    <p:sldId id="341" r:id="rId154"/>
    <p:sldId id="342" r:id="rId155"/>
    <p:sldId id="343" r:id="rId156"/>
    <p:sldId id="348" r:id="rId157"/>
    <p:sldId id="345" r:id="rId158"/>
    <p:sldId id="344" r:id="rId159"/>
    <p:sldId id="346" r:id="rId160"/>
    <p:sldId id="347" r:id="rId161"/>
    <p:sldId id="349" r:id="rId162"/>
    <p:sldId id="350" r:id="rId163"/>
    <p:sldId id="351" r:id="rId164"/>
    <p:sldId id="352" r:id="rId165"/>
    <p:sldId id="353" r:id="rId166"/>
    <p:sldId id="557" r:id="rId167"/>
    <p:sldId id="375" r:id="rId168"/>
    <p:sldId id="376" r:id="rId169"/>
    <p:sldId id="377" r:id="rId170"/>
    <p:sldId id="378" r:id="rId171"/>
    <p:sldId id="379" r:id="rId172"/>
    <p:sldId id="380" r:id="rId173"/>
    <p:sldId id="381" r:id="rId174"/>
    <p:sldId id="382" r:id="rId175"/>
    <p:sldId id="383" r:id="rId176"/>
  </p:sldIdLst>
  <p:sldSz cx="12192000" cy="6858000"/>
  <p:notesSz cx="9144000" cy="6858000"/>
  <p:custDataLst>
    <p:tags r:id="rId17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4660"/>
  </p:normalViewPr>
  <p:slideViewPr>
    <p:cSldViewPr snapToGrid="0">
      <p:cViewPr varScale="1">
        <p:scale>
          <a:sx n="70" d="100"/>
          <a:sy n="70" d="100"/>
        </p:scale>
        <p:origin x="62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xml"/><Relationship Id="rId84" Type="http://schemas.openxmlformats.org/officeDocument/2006/relationships/slide" Target="slides/slide22.xml"/><Relationship Id="rId138" Type="http://schemas.openxmlformats.org/officeDocument/2006/relationships/slide" Target="slides/slide76.xml"/><Relationship Id="rId159" Type="http://schemas.openxmlformats.org/officeDocument/2006/relationships/slide" Target="slides/slide97.xml"/><Relationship Id="rId170" Type="http://schemas.openxmlformats.org/officeDocument/2006/relationships/slide" Target="slides/slide108.xml"/><Relationship Id="rId107" Type="http://schemas.openxmlformats.org/officeDocument/2006/relationships/slide" Target="slides/slide4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2.xml"/><Relationship Id="rId128" Type="http://schemas.openxmlformats.org/officeDocument/2006/relationships/slide" Target="slides/slide66.xml"/><Relationship Id="rId149" Type="http://schemas.openxmlformats.org/officeDocument/2006/relationships/slide" Target="slides/slide87.xml"/><Relationship Id="rId5" Type="http://schemas.openxmlformats.org/officeDocument/2006/relationships/slideMaster" Target="slideMasters/slideMaster5.xml"/><Relationship Id="rId95" Type="http://schemas.openxmlformats.org/officeDocument/2006/relationships/slide" Target="slides/slide33.xml"/><Relationship Id="rId160" Type="http://schemas.openxmlformats.org/officeDocument/2006/relationships/slide" Target="slides/slide98.xml"/><Relationship Id="rId181"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xml"/><Relationship Id="rId118" Type="http://schemas.openxmlformats.org/officeDocument/2006/relationships/slide" Target="slides/slide56.xml"/><Relationship Id="rId139" Type="http://schemas.openxmlformats.org/officeDocument/2006/relationships/slide" Target="slides/slide77.xml"/><Relationship Id="rId85" Type="http://schemas.openxmlformats.org/officeDocument/2006/relationships/slide" Target="slides/slide23.xml"/><Relationship Id="rId150" Type="http://schemas.openxmlformats.org/officeDocument/2006/relationships/slide" Target="slides/slide88.xml"/><Relationship Id="rId171" Type="http://schemas.openxmlformats.org/officeDocument/2006/relationships/slide" Target="slides/slide10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6.xml"/><Relationship Id="rId129" Type="http://schemas.openxmlformats.org/officeDocument/2006/relationships/slide" Target="slides/slide67.xml"/><Relationship Id="rId54" Type="http://schemas.openxmlformats.org/officeDocument/2006/relationships/slideMaster" Target="slideMasters/slideMaster54.xml"/><Relationship Id="rId75" Type="http://schemas.openxmlformats.org/officeDocument/2006/relationships/slide" Target="slides/slide13.xml"/><Relationship Id="rId96" Type="http://schemas.openxmlformats.org/officeDocument/2006/relationships/slide" Target="slides/slide34.xml"/><Relationship Id="rId140" Type="http://schemas.openxmlformats.org/officeDocument/2006/relationships/slide" Target="slides/slide78.xml"/><Relationship Id="rId161" Type="http://schemas.openxmlformats.org/officeDocument/2006/relationships/slide" Target="slides/slide99.xml"/><Relationship Id="rId182"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7.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 Target="slides/slide3.xml"/><Relationship Id="rId81" Type="http://schemas.openxmlformats.org/officeDocument/2006/relationships/slide" Target="slides/slide19.xml"/><Relationship Id="rId86" Type="http://schemas.openxmlformats.org/officeDocument/2006/relationships/slide" Target="slides/slide24.xml"/><Relationship Id="rId130" Type="http://schemas.openxmlformats.org/officeDocument/2006/relationships/slide" Target="slides/slide68.xml"/><Relationship Id="rId135" Type="http://schemas.openxmlformats.org/officeDocument/2006/relationships/slide" Target="slides/slide73.xml"/><Relationship Id="rId151" Type="http://schemas.openxmlformats.org/officeDocument/2006/relationships/slide" Target="slides/slide89.xml"/><Relationship Id="rId156" Type="http://schemas.openxmlformats.org/officeDocument/2006/relationships/slide" Target="slides/slide94.xml"/><Relationship Id="rId177" Type="http://schemas.openxmlformats.org/officeDocument/2006/relationships/notesMaster" Target="notesMasters/notesMaster1.xml"/><Relationship Id="rId172" Type="http://schemas.openxmlformats.org/officeDocument/2006/relationships/slide" Target="slides/slide11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04" Type="http://schemas.openxmlformats.org/officeDocument/2006/relationships/slide" Target="slides/slide42.xml"/><Relationship Id="rId120" Type="http://schemas.openxmlformats.org/officeDocument/2006/relationships/slide" Target="slides/slide58.xml"/><Relationship Id="rId125" Type="http://schemas.openxmlformats.org/officeDocument/2006/relationships/slide" Target="slides/slide63.xml"/><Relationship Id="rId141" Type="http://schemas.openxmlformats.org/officeDocument/2006/relationships/slide" Target="slides/slide79.xml"/><Relationship Id="rId146" Type="http://schemas.openxmlformats.org/officeDocument/2006/relationships/slide" Target="slides/slide84.xml"/><Relationship Id="rId167"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9.xml"/><Relationship Id="rId92" Type="http://schemas.openxmlformats.org/officeDocument/2006/relationships/slide" Target="slides/slide30.xml"/><Relationship Id="rId162" Type="http://schemas.openxmlformats.org/officeDocument/2006/relationships/slide" Target="slides/slide10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15" Type="http://schemas.openxmlformats.org/officeDocument/2006/relationships/slide" Target="slides/slide53.xml"/><Relationship Id="rId131" Type="http://schemas.openxmlformats.org/officeDocument/2006/relationships/slide" Target="slides/slide69.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tags" Target="tags/tag1.xml"/><Relationship Id="rId61" Type="http://schemas.openxmlformats.org/officeDocument/2006/relationships/slideMaster" Target="slideMasters/slideMaster61.xml"/><Relationship Id="rId82" Type="http://schemas.openxmlformats.org/officeDocument/2006/relationships/slide" Target="slides/slide20.xml"/><Relationship Id="rId152" Type="http://schemas.openxmlformats.org/officeDocument/2006/relationships/slide" Target="slides/slide90.xml"/><Relationship Id="rId173" Type="http://schemas.openxmlformats.org/officeDocument/2006/relationships/slide" Target="slides/slide11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79"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78" Type="http://schemas.openxmlformats.org/officeDocument/2006/relationships/slide" Target="slides/slide16.xml"/><Relationship Id="rId94" Type="http://schemas.openxmlformats.org/officeDocument/2006/relationships/slide" Target="slides/slide32.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48" Type="http://schemas.openxmlformats.org/officeDocument/2006/relationships/slide" Target="slides/slide86.xml"/><Relationship Id="rId164" Type="http://schemas.openxmlformats.org/officeDocument/2006/relationships/slide" Target="slides/slide102.xml"/><Relationship Id="rId169"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s>
</file>

<file path=ppt/diagrams/_rels/data11.xml.rels><?xml version="1.0" encoding="UTF-8" standalone="yes"?>
<Relationships xmlns="http://schemas.openxmlformats.org/package/2006/relationships"><Relationship Id="rId1" Type="http://schemas.openxmlformats.org/officeDocument/2006/relationships/image" Target="../media/image63.jpeg"/></Relationships>
</file>

<file path=ppt/diagrams/_rels/data5.xml.rels><?xml version="1.0" encoding="UTF-8" standalone="yes"?>
<Relationships xmlns="http://schemas.openxmlformats.org/package/2006/relationships"><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5_2#1">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1">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1">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1">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3">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3#1">
  <dgm:title val=""/>
  <dgm:desc val=""/>
  <dgm:catLst>
    <dgm:cat type="accent4" pri="11300"/>
  </dgm:catLst>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56FF2C2-408A-41D8-B465-BACA49FD3125}" type="doc">
      <dgm:prSet loTypeId="urn:microsoft.com/office/officeart/2005/8/layout/process2" loCatId="process" qsTypeId="urn:microsoft.com/office/officeart/2005/8/quickstyle/3d3#1" qsCatId="3D" csTypeId="urn:microsoft.com/office/officeart/2005/8/colors/accent5_2#1" csCatId="accent5" phldr="1"/>
      <dgm:spPr/>
    </dgm:pt>
    <dgm:pt modelId="{7789D2BA-D945-48E7-90DE-3930FE9040D7}">
      <dgm:prSet phldrT="[文本]" phldr="0" custT="1"/>
      <dgm:spPr/>
      <dgm:t>
        <a:bodyPr vert="horz" wrap="square"/>
        <a:lstStyle/>
        <a:p>
          <a:pPr>
            <a:lnSpc>
              <a:spcPct val="100000"/>
            </a:lnSpc>
            <a:spcBef>
              <a:spcPct val="0"/>
            </a:spcBef>
            <a:spcAft>
              <a:spcPct val="35000"/>
            </a:spcAft>
          </a:pPr>
          <a:r>
            <a:rPr lang="zh-CN" altLang="en-US" sz="2000" b="1" dirty="0">
              <a:solidFill>
                <a:schemeClr val="bg1"/>
              </a:solidFill>
            </a:rPr>
            <a:t>第一部分 科技报告类型</a:t>
          </a:r>
        </a:p>
      </dgm:t>
    </dgm:pt>
    <dgm:pt modelId="{C4F93537-336C-432A-B088-B45E9CF8FA33}" type="parTrans" cxnId="{D138F576-9BF1-47CF-B050-84DC336F29E4}">
      <dgm:prSet/>
      <dgm:spPr/>
      <dgm:t>
        <a:bodyPr/>
        <a:lstStyle/>
        <a:p>
          <a:endParaRPr lang="zh-CN" altLang="en-US"/>
        </a:p>
      </dgm:t>
    </dgm:pt>
    <dgm:pt modelId="{3112AFA2-B709-43DD-89C9-268696EE5527}" type="sibTrans" cxnId="{D138F576-9BF1-47CF-B050-84DC336F29E4}">
      <dgm:prSet/>
      <dgm:spPr/>
      <dgm:t>
        <a:bodyPr/>
        <a:lstStyle/>
        <a:p>
          <a:endParaRPr lang="zh-CN" altLang="en-US"/>
        </a:p>
      </dgm:t>
    </dgm:pt>
    <dgm:pt modelId="{D6F43E49-B0F5-43A8-9902-F9E9831DEA0E}">
      <dgm:prSet phldrT="[文本]" phldr="0" custT="1"/>
      <dgm:spPr/>
      <dgm:t>
        <a:bodyPr vert="horz" wrap="square"/>
        <a:lstStyle/>
        <a:p>
          <a:pPr>
            <a:lnSpc>
              <a:spcPct val="100000"/>
            </a:lnSpc>
            <a:spcBef>
              <a:spcPct val="0"/>
            </a:spcBef>
            <a:spcAft>
              <a:spcPct val="35000"/>
            </a:spcAft>
          </a:pPr>
          <a:r>
            <a:rPr lang="zh-CN" altLang="en-US" sz="2000" b="1" dirty="0">
              <a:solidFill>
                <a:schemeClr val="bg2"/>
              </a:solidFill>
              <a:uFillTx/>
            </a:rPr>
            <a:t>第二部分 科技报告撰写规范</a:t>
          </a:r>
        </a:p>
      </dgm:t>
    </dgm:pt>
    <dgm:pt modelId="{156A2969-E160-4989-BC55-62AF4B57EA02}" type="parTrans" cxnId="{3BDF1AEB-CA17-48AE-AE33-007DDBB5EEA0}">
      <dgm:prSet/>
      <dgm:spPr/>
      <dgm:t>
        <a:bodyPr/>
        <a:lstStyle/>
        <a:p>
          <a:endParaRPr lang="zh-CN" altLang="en-US"/>
        </a:p>
      </dgm:t>
    </dgm:pt>
    <dgm:pt modelId="{BE451293-2051-4831-A733-09E8269DBC33}" type="sibTrans" cxnId="{3BDF1AEB-CA17-48AE-AE33-007DDBB5EEA0}">
      <dgm:prSet/>
      <dgm:spPr/>
      <dgm:t>
        <a:bodyPr/>
        <a:lstStyle/>
        <a:p>
          <a:endParaRPr lang="zh-CN" altLang="en-US"/>
        </a:p>
      </dgm:t>
    </dgm:pt>
    <dgm:pt modelId="{E50993D0-64FF-43F7-BD61-9CBEB7F0E8DD}">
      <dgm:prSet phldrT="[文本]" phldr="0" custT="1"/>
      <dgm:spPr/>
      <dgm:t>
        <a:bodyPr vert="horz" wrap="square"/>
        <a:lstStyle/>
        <a:p>
          <a:pPr>
            <a:lnSpc>
              <a:spcPct val="100000"/>
            </a:lnSpc>
            <a:spcBef>
              <a:spcPct val="0"/>
            </a:spcBef>
            <a:spcAft>
              <a:spcPct val="35000"/>
            </a:spcAft>
          </a:pPr>
          <a:r>
            <a:rPr lang="zh-CN" altLang="en-US" sz="2000" b="1" dirty="0">
              <a:solidFill>
                <a:schemeClr val="tx2">
                  <a:lumMod val="10000"/>
                  <a:lumOff val="90000"/>
                </a:schemeClr>
              </a:solidFill>
              <a:uFillTx/>
            </a:rPr>
            <a:t>第三部分 </a:t>
          </a:r>
          <a:r>
            <a:rPr lang="zh-CN" altLang="en-US" sz="2000" b="1" dirty="0">
              <a:solidFill>
                <a:schemeClr val="bg1"/>
              </a:solidFill>
              <a:uFillTx/>
              <a:sym typeface="+mn-ea"/>
            </a:rPr>
            <a:t>科技报告撰写模板及要点</a:t>
          </a:r>
          <a:endParaRPr lang="zh-CN" altLang="en-US" sz="2000" b="1" dirty="0">
            <a:solidFill>
              <a:schemeClr val="tx2">
                <a:lumMod val="10000"/>
                <a:lumOff val="90000"/>
              </a:schemeClr>
            </a:solidFill>
            <a:uFillTx/>
          </a:endParaRPr>
        </a:p>
      </dgm:t>
    </dgm:pt>
    <dgm:pt modelId="{71DD94A3-7B55-436B-8E4A-7CAC030DFE27}" type="parTrans" cxnId="{0452DA0B-AC0A-4368-9694-77B25E2F90CE}">
      <dgm:prSet/>
      <dgm:spPr/>
      <dgm:t>
        <a:bodyPr/>
        <a:lstStyle/>
        <a:p>
          <a:endParaRPr lang="zh-CN" altLang="en-US"/>
        </a:p>
      </dgm:t>
    </dgm:pt>
    <dgm:pt modelId="{E85E0570-8292-489C-8E32-5BADA12B7096}" type="sibTrans" cxnId="{0452DA0B-AC0A-4368-9694-77B25E2F90CE}">
      <dgm:prSet/>
      <dgm:spPr/>
      <dgm:t>
        <a:bodyPr/>
        <a:lstStyle/>
        <a:p>
          <a:endParaRPr lang="zh-CN" altLang="en-US"/>
        </a:p>
      </dgm:t>
    </dgm:pt>
    <dgm:pt modelId="{5C8FAF60-B9FA-4FC1-85F2-00FC9A26792B}">
      <dgm:prSet phldrT="[文本]" phldr="0" custT="1"/>
      <dgm:spPr/>
      <dgm:t>
        <a:bodyPr vert="horz" wrap="square"/>
        <a:lstStyle/>
        <a:p>
          <a:pPr>
            <a:lnSpc>
              <a:spcPct val="100000"/>
            </a:lnSpc>
            <a:spcBef>
              <a:spcPct val="0"/>
            </a:spcBef>
            <a:spcAft>
              <a:spcPct val="35000"/>
            </a:spcAft>
          </a:pPr>
          <a:r>
            <a:rPr lang="zh-CN" altLang="en-US" sz="2000" b="1" dirty="0">
              <a:solidFill>
                <a:schemeClr val="bg1"/>
              </a:solidFill>
              <a:uFillTx/>
            </a:rPr>
            <a:t>第四部分 科技报告常见问题及示例 </a:t>
          </a:r>
        </a:p>
      </dgm:t>
    </dgm:pt>
    <dgm:pt modelId="{79B6D33D-0CB4-45C5-8EAE-51B106418B5E}" type="parTrans" cxnId="{8E142CC6-3D62-46EE-AA21-CFC7E761879B}">
      <dgm:prSet/>
      <dgm:spPr/>
      <dgm:t>
        <a:bodyPr/>
        <a:lstStyle/>
        <a:p>
          <a:endParaRPr lang="zh-CN" altLang="en-US"/>
        </a:p>
      </dgm:t>
    </dgm:pt>
    <dgm:pt modelId="{A5FA3D89-980D-4483-84FA-CD50D7560702}" type="sibTrans" cxnId="{8E142CC6-3D62-46EE-AA21-CFC7E761879B}">
      <dgm:prSet/>
      <dgm:spPr/>
      <dgm:t>
        <a:bodyPr/>
        <a:lstStyle/>
        <a:p>
          <a:endParaRPr lang="zh-CN" altLang="en-US"/>
        </a:p>
      </dgm:t>
    </dgm:pt>
    <dgm:pt modelId="{D153101E-92C1-4E2D-A337-974BFD5BA53E}" type="pres">
      <dgm:prSet presAssocID="{256FF2C2-408A-41D8-B465-BACA49FD3125}" presName="linearFlow" presStyleCnt="0">
        <dgm:presLayoutVars>
          <dgm:resizeHandles val="exact"/>
        </dgm:presLayoutVars>
      </dgm:prSet>
      <dgm:spPr/>
    </dgm:pt>
    <dgm:pt modelId="{A94D2652-9CAB-4DCB-9EB0-221D903BC3D1}" type="pres">
      <dgm:prSet presAssocID="{7789D2BA-D945-48E7-90DE-3930FE9040D7}" presName="node" presStyleLbl="node1" presStyleIdx="0" presStyleCnt="4" custScaleX="246712" custScaleY="107210">
        <dgm:presLayoutVars>
          <dgm:bulletEnabled val="1"/>
        </dgm:presLayoutVars>
      </dgm:prSet>
      <dgm:spPr/>
      <dgm:t>
        <a:bodyPr/>
        <a:lstStyle/>
        <a:p>
          <a:endParaRPr lang="zh-CN" altLang="en-US"/>
        </a:p>
      </dgm:t>
    </dgm:pt>
    <dgm:pt modelId="{32A8DA29-3F20-4E73-A635-232E9E1E2D9F}" type="pres">
      <dgm:prSet presAssocID="{3112AFA2-B709-43DD-89C9-268696EE5527}" presName="sibTrans" presStyleLbl="sibTrans2D1" presStyleIdx="0" presStyleCnt="3"/>
      <dgm:spPr/>
      <dgm:t>
        <a:bodyPr/>
        <a:lstStyle/>
        <a:p>
          <a:endParaRPr lang="zh-CN" altLang="en-US"/>
        </a:p>
      </dgm:t>
    </dgm:pt>
    <dgm:pt modelId="{FDD6039F-37E0-41DA-882D-D31C8577603D}" type="pres">
      <dgm:prSet presAssocID="{3112AFA2-B709-43DD-89C9-268696EE5527}" presName="connectorText" presStyleLbl="sibTrans2D1" presStyleIdx="0" presStyleCnt="3"/>
      <dgm:spPr/>
      <dgm:t>
        <a:bodyPr/>
        <a:lstStyle/>
        <a:p>
          <a:endParaRPr lang="zh-CN" altLang="en-US"/>
        </a:p>
      </dgm:t>
    </dgm:pt>
    <dgm:pt modelId="{1AFCFA4A-F286-410B-95F6-746CC037BAA3}" type="pres">
      <dgm:prSet presAssocID="{D6F43E49-B0F5-43A8-9902-F9E9831DEA0E}" presName="node" presStyleLbl="node1" presStyleIdx="1" presStyleCnt="4" custScaleX="246712">
        <dgm:presLayoutVars>
          <dgm:bulletEnabled val="1"/>
        </dgm:presLayoutVars>
      </dgm:prSet>
      <dgm:spPr/>
      <dgm:t>
        <a:bodyPr/>
        <a:lstStyle/>
        <a:p>
          <a:endParaRPr lang="zh-CN" altLang="en-US"/>
        </a:p>
      </dgm:t>
    </dgm:pt>
    <dgm:pt modelId="{F1A74E68-A09F-4D94-BD2B-3BA524ADC241}" type="pres">
      <dgm:prSet presAssocID="{BE451293-2051-4831-A733-09E8269DBC33}" presName="sibTrans" presStyleLbl="sibTrans2D1" presStyleIdx="1" presStyleCnt="3"/>
      <dgm:spPr/>
      <dgm:t>
        <a:bodyPr/>
        <a:lstStyle/>
        <a:p>
          <a:endParaRPr lang="zh-CN" altLang="en-US"/>
        </a:p>
      </dgm:t>
    </dgm:pt>
    <dgm:pt modelId="{21133733-9386-45EB-BC02-78A272F6C6DC}" type="pres">
      <dgm:prSet presAssocID="{BE451293-2051-4831-A733-09E8269DBC33}" presName="connectorText" presStyleLbl="sibTrans2D1" presStyleIdx="1" presStyleCnt="3"/>
      <dgm:spPr/>
      <dgm:t>
        <a:bodyPr/>
        <a:lstStyle/>
        <a:p>
          <a:endParaRPr lang="zh-CN" altLang="en-US"/>
        </a:p>
      </dgm:t>
    </dgm:pt>
    <dgm:pt modelId="{EF6E32E2-1EC2-4F28-8EF6-8C082240B2FF}" type="pres">
      <dgm:prSet presAssocID="{E50993D0-64FF-43F7-BD61-9CBEB7F0E8DD}" presName="node" presStyleLbl="node1" presStyleIdx="2" presStyleCnt="4" custScaleX="246712">
        <dgm:presLayoutVars>
          <dgm:bulletEnabled val="1"/>
        </dgm:presLayoutVars>
      </dgm:prSet>
      <dgm:spPr/>
      <dgm:t>
        <a:bodyPr/>
        <a:lstStyle/>
        <a:p>
          <a:endParaRPr lang="zh-CN" altLang="en-US"/>
        </a:p>
      </dgm:t>
    </dgm:pt>
    <dgm:pt modelId="{46DA8005-898F-4557-A5E0-77E6777453CA}" type="pres">
      <dgm:prSet presAssocID="{E85E0570-8292-489C-8E32-5BADA12B7096}" presName="sibTrans" presStyleLbl="sibTrans2D1" presStyleIdx="2" presStyleCnt="3"/>
      <dgm:spPr/>
      <dgm:t>
        <a:bodyPr/>
        <a:lstStyle/>
        <a:p>
          <a:endParaRPr lang="zh-CN" altLang="en-US"/>
        </a:p>
      </dgm:t>
    </dgm:pt>
    <dgm:pt modelId="{578BB48A-BA33-43B8-AB49-9CAB8D2F3119}" type="pres">
      <dgm:prSet presAssocID="{E85E0570-8292-489C-8E32-5BADA12B7096}" presName="connectorText" presStyleLbl="sibTrans2D1" presStyleIdx="2" presStyleCnt="3"/>
      <dgm:spPr/>
      <dgm:t>
        <a:bodyPr/>
        <a:lstStyle/>
        <a:p>
          <a:endParaRPr lang="zh-CN" altLang="en-US"/>
        </a:p>
      </dgm:t>
    </dgm:pt>
    <dgm:pt modelId="{78BF6803-4B3E-4549-8558-4D42C96073BD}" type="pres">
      <dgm:prSet presAssocID="{5C8FAF60-B9FA-4FC1-85F2-00FC9A26792B}" presName="node" presStyleLbl="node1" presStyleIdx="3" presStyleCnt="4" custScaleX="246712" custLinFactNeighborX="4395" custLinFactNeighborY="-5994">
        <dgm:presLayoutVars>
          <dgm:bulletEnabled val="1"/>
        </dgm:presLayoutVars>
      </dgm:prSet>
      <dgm:spPr/>
      <dgm:t>
        <a:bodyPr/>
        <a:lstStyle/>
        <a:p>
          <a:endParaRPr lang="zh-CN" altLang="en-US"/>
        </a:p>
      </dgm:t>
    </dgm:pt>
  </dgm:ptLst>
  <dgm:cxnLst>
    <dgm:cxn modelId="{0452DA0B-AC0A-4368-9694-77B25E2F90CE}" srcId="{256FF2C2-408A-41D8-B465-BACA49FD3125}" destId="{E50993D0-64FF-43F7-BD61-9CBEB7F0E8DD}" srcOrd="2" destOrd="0" parTransId="{71DD94A3-7B55-436B-8E4A-7CAC030DFE27}" sibTransId="{E85E0570-8292-489C-8E32-5BADA12B7096}"/>
    <dgm:cxn modelId="{8E142CC6-3D62-46EE-AA21-CFC7E761879B}" srcId="{256FF2C2-408A-41D8-B465-BACA49FD3125}" destId="{5C8FAF60-B9FA-4FC1-85F2-00FC9A26792B}" srcOrd="3" destOrd="0" parTransId="{79B6D33D-0CB4-45C5-8EAE-51B106418B5E}" sibTransId="{A5FA3D89-980D-4483-84FA-CD50D7560702}"/>
    <dgm:cxn modelId="{3BDF1AEB-CA17-48AE-AE33-007DDBB5EEA0}" srcId="{256FF2C2-408A-41D8-B465-BACA49FD3125}" destId="{D6F43E49-B0F5-43A8-9902-F9E9831DEA0E}" srcOrd="1" destOrd="0" parTransId="{156A2969-E160-4989-BC55-62AF4B57EA02}" sibTransId="{BE451293-2051-4831-A733-09E8269DBC33}"/>
    <dgm:cxn modelId="{D54B571F-3BC1-42A4-8DFE-899E02E1400A}" type="presOf" srcId="{E50993D0-64FF-43F7-BD61-9CBEB7F0E8DD}" destId="{EF6E32E2-1EC2-4F28-8EF6-8C082240B2FF}" srcOrd="0" destOrd="0" presId="urn:microsoft.com/office/officeart/2005/8/layout/process2"/>
    <dgm:cxn modelId="{F711F4F9-3ACB-43E6-9956-FCB891711158}" type="presOf" srcId="{BE451293-2051-4831-A733-09E8269DBC33}" destId="{21133733-9386-45EB-BC02-78A272F6C6DC}" srcOrd="1" destOrd="0" presId="urn:microsoft.com/office/officeart/2005/8/layout/process2"/>
    <dgm:cxn modelId="{4472A29D-8A29-406A-9723-F320632EC31F}" type="presOf" srcId="{3112AFA2-B709-43DD-89C9-268696EE5527}" destId="{FDD6039F-37E0-41DA-882D-D31C8577603D}" srcOrd="1" destOrd="0" presId="urn:microsoft.com/office/officeart/2005/8/layout/process2"/>
    <dgm:cxn modelId="{C815097E-DBE7-4AF1-A365-2441FF2FD2A3}" type="presOf" srcId="{7789D2BA-D945-48E7-90DE-3930FE9040D7}" destId="{A94D2652-9CAB-4DCB-9EB0-221D903BC3D1}" srcOrd="0" destOrd="0" presId="urn:microsoft.com/office/officeart/2005/8/layout/process2"/>
    <dgm:cxn modelId="{8E267215-BC1B-40DD-83CB-E158E47D885F}" type="presOf" srcId="{3112AFA2-B709-43DD-89C9-268696EE5527}" destId="{32A8DA29-3F20-4E73-A635-232E9E1E2D9F}" srcOrd="0" destOrd="0" presId="urn:microsoft.com/office/officeart/2005/8/layout/process2"/>
    <dgm:cxn modelId="{5DA5DC6E-306E-4BB9-A455-6B7EDDA1A247}" type="presOf" srcId="{E85E0570-8292-489C-8E32-5BADA12B7096}" destId="{46DA8005-898F-4557-A5E0-77E6777453CA}" srcOrd="0" destOrd="0" presId="urn:microsoft.com/office/officeart/2005/8/layout/process2"/>
    <dgm:cxn modelId="{BB110E0D-1E41-42D8-A685-9D52EB2EAA9A}" type="presOf" srcId="{5C8FAF60-B9FA-4FC1-85F2-00FC9A26792B}" destId="{78BF6803-4B3E-4549-8558-4D42C96073BD}" srcOrd="0" destOrd="0" presId="urn:microsoft.com/office/officeart/2005/8/layout/process2"/>
    <dgm:cxn modelId="{E2BE0128-F068-4B8A-9A21-942E092FDC44}" type="presOf" srcId="{E85E0570-8292-489C-8E32-5BADA12B7096}" destId="{578BB48A-BA33-43B8-AB49-9CAB8D2F3119}" srcOrd="1" destOrd="0" presId="urn:microsoft.com/office/officeart/2005/8/layout/process2"/>
    <dgm:cxn modelId="{D05F8CAD-E5C1-4ECF-84BD-4FCCF1891105}" type="presOf" srcId="{D6F43E49-B0F5-43A8-9902-F9E9831DEA0E}" destId="{1AFCFA4A-F286-410B-95F6-746CC037BAA3}" srcOrd="0" destOrd="0" presId="urn:microsoft.com/office/officeart/2005/8/layout/process2"/>
    <dgm:cxn modelId="{D138F576-9BF1-47CF-B050-84DC336F29E4}" srcId="{256FF2C2-408A-41D8-B465-BACA49FD3125}" destId="{7789D2BA-D945-48E7-90DE-3930FE9040D7}" srcOrd="0" destOrd="0" parTransId="{C4F93537-336C-432A-B088-B45E9CF8FA33}" sibTransId="{3112AFA2-B709-43DD-89C9-268696EE5527}"/>
    <dgm:cxn modelId="{7B31BD82-9F0C-452B-AC76-C6A89A20D66B}" type="presOf" srcId="{BE451293-2051-4831-A733-09E8269DBC33}" destId="{F1A74E68-A09F-4D94-BD2B-3BA524ADC241}" srcOrd="0" destOrd="0" presId="urn:microsoft.com/office/officeart/2005/8/layout/process2"/>
    <dgm:cxn modelId="{A4AF0D23-C188-4CE6-A133-30CE3FA062D5}" type="presOf" srcId="{256FF2C2-408A-41D8-B465-BACA49FD3125}" destId="{D153101E-92C1-4E2D-A337-974BFD5BA53E}" srcOrd="0" destOrd="0" presId="urn:microsoft.com/office/officeart/2005/8/layout/process2"/>
    <dgm:cxn modelId="{4E985FA2-F36B-42BE-80EA-8DCFA274397C}" type="presParOf" srcId="{D153101E-92C1-4E2D-A337-974BFD5BA53E}" destId="{A94D2652-9CAB-4DCB-9EB0-221D903BC3D1}" srcOrd="0" destOrd="0" presId="urn:microsoft.com/office/officeart/2005/8/layout/process2"/>
    <dgm:cxn modelId="{2B9A0883-41B3-4290-BCBC-61526C03854B}" type="presParOf" srcId="{D153101E-92C1-4E2D-A337-974BFD5BA53E}" destId="{32A8DA29-3F20-4E73-A635-232E9E1E2D9F}" srcOrd="1" destOrd="0" presId="urn:microsoft.com/office/officeart/2005/8/layout/process2"/>
    <dgm:cxn modelId="{658309B5-54BE-436B-9561-5E4BF72CFEFB}" type="presParOf" srcId="{32A8DA29-3F20-4E73-A635-232E9E1E2D9F}" destId="{FDD6039F-37E0-41DA-882D-D31C8577603D}" srcOrd="0" destOrd="0" presId="urn:microsoft.com/office/officeart/2005/8/layout/process2"/>
    <dgm:cxn modelId="{3D15B8B0-8447-47E6-83B2-D8E3EB85FF16}" type="presParOf" srcId="{D153101E-92C1-4E2D-A337-974BFD5BA53E}" destId="{1AFCFA4A-F286-410B-95F6-746CC037BAA3}" srcOrd="2" destOrd="0" presId="urn:microsoft.com/office/officeart/2005/8/layout/process2"/>
    <dgm:cxn modelId="{4E815FA3-2204-4900-A1AA-D6DDED807785}" type="presParOf" srcId="{D153101E-92C1-4E2D-A337-974BFD5BA53E}" destId="{F1A74E68-A09F-4D94-BD2B-3BA524ADC241}" srcOrd="3" destOrd="0" presId="urn:microsoft.com/office/officeart/2005/8/layout/process2"/>
    <dgm:cxn modelId="{CF8078F5-FCFD-4F2D-ABA5-8B3641697951}" type="presParOf" srcId="{F1A74E68-A09F-4D94-BD2B-3BA524ADC241}" destId="{21133733-9386-45EB-BC02-78A272F6C6DC}" srcOrd="0" destOrd="0" presId="urn:microsoft.com/office/officeart/2005/8/layout/process2"/>
    <dgm:cxn modelId="{D2940483-BBA3-48CB-8606-0E445F57DCE4}" type="presParOf" srcId="{D153101E-92C1-4E2D-A337-974BFD5BA53E}" destId="{EF6E32E2-1EC2-4F28-8EF6-8C082240B2FF}" srcOrd="4" destOrd="0" presId="urn:microsoft.com/office/officeart/2005/8/layout/process2"/>
    <dgm:cxn modelId="{6BA1BE82-74A9-463A-8D4B-0C9DD67D97E8}" type="presParOf" srcId="{D153101E-92C1-4E2D-A337-974BFD5BA53E}" destId="{46DA8005-898F-4557-A5E0-77E6777453CA}" srcOrd="5" destOrd="0" presId="urn:microsoft.com/office/officeart/2005/8/layout/process2"/>
    <dgm:cxn modelId="{AA1DAF92-C9A9-4A9A-89C6-A1C9EC7A4660}" type="presParOf" srcId="{46DA8005-898F-4557-A5E0-77E6777453CA}" destId="{578BB48A-BA33-43B8-AB49-9CAB8D2F3119}" srcOrd="0" destOrd="0" presId="urn:microsoft.com/office/officeart/2005/8/layout/process2"/>
    <dgm:cxn modelId="{0C7CEF50-6BCB-45FB-85A5-47DE1B733626}" type="presParOf" srcId="{D153101E-92C1-4E2D-A337-974BFD5BA53E}" destId="{78BF6803-4B3E-4549-8558-4D42C96073BD}"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381511-1BF4-47BA-AD1A-9A66C847CDCE}" type="doc">
      <dgm:prSet loTypeId="urn:microsoft.com/office/officeart/2005/8/layout/vList5" loCatId="list" qsTypeId="urn:microsoft.com/office/officeart/2005/8/quickstyle/simple1#8" qsCatId="simple" csTypeId="urn:microsoft.com/office/officeart/2005/8/colors/colorful4#1" csCatId="colorful" phldr="1"/>
      <dgm:spPr/>
      <dgm:t>
        <a:bodyPr/>
        <a:lstStyle/>
        <a:p>
          <a:endParaRPr lang="zh-CN" altLang="en-US"/>
        </a:p>
      </dgm:t>
    </dgm:pt>
    <dgm:pt modelId="{91A6353B-957D-4BA9-B427-C164B5BE7D89}">
      <dgm:prSet phldrT="[文本]"/>
      <dgm:spPr/>
      <dgm:t>
        <a:bodyPr/>
        <a:lstStyle/>
        <a:p>
          <a:r>
            <a:rPr lang="zh-CN" altLang="en-US" dirty="0">
              <a:latin typeface="黑体" panose="02010609060101010101" pitchFamily="49" charset="-122"/>
              <a:ea typeface="黑体" panose="02010609060101010101" pitchFamily="49" charset="-122"/>
            </a:rPr>
            <a:t>封面</a:t>
          </a:r>
        </a:p>
      </dgm:t>
    </dgm:pt>
    <dgm:pt modelId="{2800800A-DD5F-41A7-8479-25A9AB2A0A08}" type="parTrans" cxnId="{2227A73A-E7B0-4ACB-B416-6C5DEA577038}">
      <dgm:prSet/>
      <dgm:spPr/>
      <dgm:t>
        <a:bodyPr/>
        <a:lstStyle/>
        <a:p>
          <a:endParaRPr lang="zh-CN" altLang="en-US"/>
        </a:p>
      </dgm:t>
    </dgm:pt>
    <dgm:pt modelId="{A8FA39EA-0FB8-4273-8DB4-DEFCAE7EEC57}" type="sibTrans" cxnId="{2227A73A-E7B0-4ACB-B416-6C5DEA577038}">
      <dgm:prSet/>
      <dgm:spPr/>
      <dgm:t>
        <a:bodyPr/>
        <a:lstStyle/>
        <a:p>
          <a:endParaRPr lang="zh-CN" altLang="en-US"/>
        </a:p>
      </dgm:t>
    </dgm:pt>
    <dgm:pt modelId="{88821E42-95DE-45D2-B182-E75E60B78CA5}">
      <dgm:prSet phldrT="[文本]" custT="1"/>
      <dgm:spPr/>
      <dgm:t>
        <a:bodyPr/>
        <a:lstStyle/>
        <a:p>
          <a:r>
            <a:rPr lang="zh-CN" altLang="en-US" sz="1600" b="1" dirty="0"/>
            <a:t>科技报告必须具备封面，封面要素完整、准确，并使用全称。</a:t>
          </a:r>
        </a:p>
      </dgm:t>
    </dgm:pt>
    <dgm:pt modelId="{CE09D3A2-8C2F-4ED0-A839-9C6713D54E16}" type="parTrans" cxnId="{DAAD8159-06A0-4294-82C1-9C5AB910BB77}">
      <dgm:prSet/>
      <dgm:spPr/>
      <dgm:t>
        <a:bodyPr/>
        <a:lstStyle/>
        <a:p>
          <a:endParaRPr lang="zh-CN" altLang="en-US"/>
        </a:p>
      </dgm:t>
    </dgm:pt>
    <dgm:pt modelId="{65E28249-08F8-441F-BE53-2DB87AD93DFD}" type="sibTrans" cxnId="{DAAD8159-06A0-4294-82C1-9C5AB910BB77}">
      <dgm:prSet/>
      <dgm:spPr/>
      <dgm:t>
        <a:bodyPr/>
        <a:lstStyle/>
        <a:p>
          <a:endParaRPr lang="zh-CN" altLang="en-US"/>
        </a:p>
      </dgm:t>
    </dgm:pt>
    <dgm:pt modelId="{C0AA74B1-0822-4148-B34A-CE235C46F3EF}">
      <dgm:prSet phldrT="[文本]"/>
      <dgm:spPr/>
      <dgm:t>
        <a:bodyPr/>
        <a:lstStyle/>
        <a:p>
          <a:r>
            <a:rPr lang="zh-CN" altLang="en-US" dirty="0">
              <a:latin typeface="黑体" panose="02010609060101010101" pitchFamily="49" charset="-122"/>
              <a:ea typeface="黑体" panose="02010609060101010101" pitchFamily="49" charset="-122"/>
            </a:rPr>
            <a:t>名称</a:t>
          </a:r>
        </a:p>
      </dgm:t>
    </dgm:pt>
    <dgm:pt modelId="{92025BFA-5804-4D18-9EB4-B4AEEA5FEAE3}" type="parTrans" cxnId="{09F71616-B73C-47C2-95B5-9B659BCC0ADB}">
      <dgm:prSet/>
      <dgm:spPr/>
      <dgm:t>
        <a:bodyPr/>
        <a:lstStyle/>
        <a:p>
          <a:endParaRPr lang="zh-CN" altLang="en-US"/>
        </a:p>
      </dgm:t>
    </dgm:pt>
    <dgm:pt modelId="{23145E62-636A-4885-B870-CBC6DCF3B39F}" type="sibTrans" cxnId="{09F71616-B73C-47C2-95B5-9B659BCC0ADB}">
      <dgm:prSet/>
      <dgm:spPr/>
      <dgm:t>
        <a:bodyPr/>
        <a:lstStyle/>
        <a:p>
          <a:endParaRPr lang="zh-CN" altLang="en-US"/>
        </a:p>
      </dgm:t>
    </dgm:pt>
    <dgm:pt modelId="{9DF7058A-26E7-4D87-A0D6-8F2AB666E939}">
      <dgm:prSet phldrT="[文本]" custT="1"/>
      <dgm:spPr/>
      <dgm:t>
        <a:bodyPr/>
        <a:lstStyle/>
        <a:p>
          <a:r>
            <a:rPr lang="zh-CN" altLang="en-US" sz="1600" b="1" dirty="0"/>
            <a:t>报告名称应简明、明确，准确反映报告最主要的内容。</a:t>
          </a:r>
        </a:p>
      </dgm:t>
    </dgm:pt>
    <dgm:pt modelId="{B9195EF4-115E-4D11-BDCA-CD708E70B481}" type="parTrans" cxnId="{025596E8-378C-477E-AF7D-DE3F91E75CA2}">
      <dgm:prSet/>
      <dgm:spPr/>
      <dgm:t>
        <a:bodyPr/>
        <a:lstStyle/>
        <a:p>
          <a:endParaRPr lang="zh-CN" altLang="en-US"/>
        </a:p>
      </dgm:t>
    </dgm:pt>
    <dgm:pt modelId="{DDA38967-071D-4BF7-89C5-6D82582FA640}" type="sibTrans" cxnId="{025596E8-378C-477E-AF7D-DE3F91E75CA2}">
      <dgm:prSet/>
      <dgm:spPr/>
      <dgm:t>
        <a:bodyPr/>
        <a:lstStyle/>
        <a:p>
          <a:endParaRPr lang="zh-CN" altLang="en-US"/>
        </a:p>
      </dgm:t>
    </dgm:pt>
    <dgm:pt modelId="{DA7D6948-3E44-4725-9D69-9C59F6E2BF53}">
      <dgm:prSet phldrT="[文本]"/>
      <dgm:spPr/>
      <dgm:t>
        <a:bodyPr/>
        <a:lstStyle/>
        <a:p>
          <a:r>
            <a:rPr lang="zh-CN" altLang="en-US" dirty="0">
              <a:latin typeface="黑体" panose="02010609060101010101" pitchFamily="49" charset="-122"/>
              <a:ea typeface="黑体" panose="02010609060101010101" pitchFamily="49" charset="-122"/>
            </a:rPr>
            <a:t>编号</a:t>
          </a:r>
        </a:p>
      </dgm:t>
    </dgm:pt>
    <dgm:pt modelId="{FB8E5FF9-652B-482A-AF87-689782469CDD}" type="parTrans" cxnId="{F99914DD-E1E1-41B9-8AD2-1DEBF9989D94}">
      <dgm:prSet/>
      <dgm:spPr/>
      <dgm:t>
        <a:bodyPr/>
        <a:lstStyle/>
        <a:p>
          <a:endParaRPr lang="zh-CN" altLang="en-US"/>
        </a:p>
      </dgm:t>
    </dgm:pt>
    <dgm:pt modelId="{6E47E6DB-E414-4254-9E4D-D8F4BC54C314}" type="sibTrans" cxnId="{F99914DD-E1E1-41B9-8AD2-1DEBF9989D94}">
      <dgm:prSet/>
      <dgm:spPr/>
      <dgm:t>
        <a:bodyPr/>
        <a:lstStyle/>
        <a:p>
          <a:endParaRPr lang="zh-CN" altLang="en-US"/>
        </a:p>
      </dgm:t>
    </dgm:pt>
    <dgm:pt modelId="{8724B6BF-C097-40EB-B00E-FAD6A3CB1096}">
      <dgm:prSet phldrT="[文本]" custT="1"/>
      <dgm:spPr/>
      <dgm:t>
        <a:bodyPr/>
        <a:lstStyle/>
        <a:p>
          <a:r>
            <a:rPr lang="zh-CN" altLang="en-US" sz="1600" b="1" dirty="0"/>
            <a:t>机构代码准确，</a:t>
          </a:r>
          <a:r>
            <a:rPr lang="zh-CN" altLang="en-US" sz="1600" b="1" dirty="0">
              <a:solidFill>
                <a:srgbClr val="FF0000"/>
              </a:solidFill>
            </a:rPr>
            <a:t>顺序号</a:t>
          </a:r>
          <a:r>
            <a:rPr lang="zh-CN" altLang="en-US" sz="1600" b="1" dirty="0"/>
            <a:t>不得缺失。</a:t>
          </a:r>
        </a:p>
      </dgm:t>
    </dgm:pt>
    <dgm:pt modelId="{3C38D133-9FD8-4051-969A-5A6FD5B74E7E}" type="parTrans" cxnId="{FE5E54DB-2F8D-4226-9D59-74C6DCC40305}">
      <dgm:prSet/>
      <dgm:spPr/>
      <dgm:t>
        <a:bodyPr/>
        <a:lstStyle/>
        <a:p>
          <a:endParaRPr lang="zh-CN" altLang="en-US"/>
        </a:p>
      </dgm:t>
    </dgm:pt>
    <dgm:pt modelId="{50D48B67-4064-426B-8E9E-7F086FEEBCAF}" type="sibTrans" cxnId="{FE5E54DB-2F8D-4226-9D59-74C6DCC40305}">
      <dgm:prSet/>
      <dgm:spPr/>
      <dgm:t>
        <a:bodyPr/>
        <a:lstStyle/>
        <a:p>
          <a:endParaRPr lang="zh-CN" altLang="en-US"/>
        </a:p>
      </dgm:t>
    </dgm:pt>
    <dgm:pt modelId="{C1D0FD39-5F1C-4125-9A18-D403311D1F2C}">
      <dgm:prSet phldrT="[文本]" custT="1"/>
      <dgm:spPr/>
      <dgm:t>
        <a:bodyPr/>
        <a:lstStyle/>
        <a:p>
          <a:r>
            <a:rPr lang="zh-CN" altLang="en-US" sz="1600" b="1" dirty="0"/>
            <a:t>科技报告中插图和附表较多时，应编制插图清单和附表清单。清单应列出图表序号、图表标题和页码。</a:t>
          </a:r>
        </a:p>
      </dgm:t>
    </dgm:pt>
    <dgm:pt modelId="{66F7D5EA-C107-4D4D-B6B6-7A1990A66140}" type="parTrans" cxnId="{93FF7437-A54B-4CC9-B75A-20E6D74CD420}">
      <dgm:prSet/>
      <dgm:spPr/>
      <dgm:t>
        <a:bodyPr/>
        <a:lstStyle/>
        <a:p>
          <a:endParaRPr lang="zh-CN" altLang="en-US"/>
        </a:p>
      </dgm:t>
    </dgm:pt>
    <dgm:pt modelId="{94B064B2-83AB-45E7-8EA4-DD23B0728B1B}" type="sibTrans" cxnId="{93FF7437-A54B-4CC9-B75A-20E6D74CD420}">
      <dgm:prSet/>
      <dgm:spPr/>
      <dgm:t>
        <a:bodyPr/>
        <a:lstStyle/>
        <a:p>
          <a:endParaRPr lang="zh-CN" altLang="en-US"/>
        </a:p>
      </dgm:t>
    </dgm:pt>
    <dgm:pt modelId="{7663ECFC-2378-4BE1-8D7B-1CAF219978D2}">
      <dgm:prSet phldrT="[文本]" custT="1"/>
      <dgm:spPr/>
      <dgm:t>
        <a:bodyPr/>
        <a:lstStyle/>
        <a:p>
          <a:r>
            <a:rPr lang="zh-CN" altLang="en-US" sz="1600" b="1" dirty="0"/>
            <a:t>保密等级标识正确，延期公开科技报告的</a:t>
          </a:r>
          <a:r>
            <a:rPr lang="zh-CN" altLang="en-US" sz="1600" b="1" dirty="0">
              <a:solidFill>
                <a:srgbClr val="FF0000"/>
              </a:solidFill>
            </a:rPr>
            <a:t>延期期限不得缺失。</a:t>
          </a:r>
        </a:p>
      </dgm:t>
    </dgm:pt>
    <dgm:pt modelId="{1D83ADA0-15A7-4AEC-9221-43F775D7375D}" type="parTrans" cxnId="{33A16C98-C659-42B1-85CC-FD1F8AA96D92}">
      <dgm:prSet/>
      <dgm:spPr/>
      <dgm:t>
        <a:bodyPr/>
        <a:lstStyle/>
        <a:p>
          <a:endParaRPr lang="zh-CN" altLang="en-US"/>
        </a:p>
      </dgm:t>
    </dgm:pt>
    <dgm:pt modelId="{0EFA097E-3341-4BC8-B25A-3036B26832FA}" type="sibTrans" cxnId="{33A16C98-C659-42B1-85CC-FD1F8AA96D92}">
      <dgm:prSet/>
      <dgm:spPr/>
      <dgm:t>
        <a:bodyPr/>
        <a:lstStyle/>
        <a:p>
          <a:endParaRPr lang="zh-CN" altLang="en-US"/>
        </a:p>
      </dgm:t>
    </dgm:pt>
    <dgm:pt modelId="{032DB953-36EE-4D71-93FF-23DD61B05F1A}">
      <dgm:prSet phldrT="[文本]" custT="1"/>
      <dgm:spPr/>
      <dgm:t>
        <a:bodyPr/>
        <a:lstStyle/>
        <a:p>
          <a:r>
            <a:rPr lang="zh-CN" altLang="en-US" sz="1400" b="1" dirty="0"/>
            <a:t>工摘要应就研究作的目的、方法、结果、结论等进行概括性介绍，特别是要把报告的新理论、新方法、新结果等最有价值的信息表述出来。</a:t>
          </a:r>
        </a:p>
      </dgm:t>
    </dgm:pt>
    <dgm:pt modelId="{35D0BBD4-C2EB-4586-8169-37518474D272}" type="parTrans" cxnId="{9B8BB550-1A67-4FDB-B157-A7E622A68904}">
      <dgm:prSet/>
      <dgm:spPr/>
      <dgm:t>
        <a:bodyPr/>
        <a:lstStyle/>
        <a:p>
          <a:endParaRPr lang="zh-CN" altLang="en-US"/>
        </a:p>
      </dgm:t>
    </dgm:pt>
    <dgm:pt modelId="{F540E4E7-E7A5-4F99-889B-D169A81009C8}" type="sibTrans" cxnId="{9B8BB550-1A67-4FDB-B157-A7E622A68904}">
      <dgm:prSet/>
      <dgm:spPr/>
      <dgm:t>
        <a:bodyPr/>
        <a:lstStyle/>
        <a:p>
          <a:endParaRPr lang="zh-CN" altLang="en-US"/>
        </a:p>
      </dgm:t>
    </dgm:pt>
    <dgm:pt modelId="{184ECAA6-8F18-4579-A48A-EFF4C8B8FB6C}">
      <dgm:prSet phldrT="[文本]"/>
      <dgm:spPr/>
      <dgm:t>
        <a:bodyPr/>
        <a:lstStyle/>
        <a:p>
          <a:r>
            <a:rPr lang="zh-CN" altLang="en-US" dirty="0">
              <a:latin typeface="黑体" panose="02010609060101010101" pitchFamily="49" charset="-122"/>
              <a:ea typeface="黑体" panose="02010609060101010101" pitchFamily="49" charset="-122"/>
            </a:rPr>
            <a:t>摘要</a:t>
          </a:r>
        </a:p>
      </dgm:t>
    </dgm:pt>
    <dgm:pt modelId="{04BF39CE-A2A4-49B2-83F3-AAC07CB4D256}" type="parTrans" cxnId="{9C9BF8F2-6560-4E0A-9DF9-E2CFDDBEC252}">
      <dgm:prSet/>
      <dgm:spPr/>
      <dgm:t>
        <a:bodyPr/>
        <a:lstStyle/>
        <a:p>
          <a:endParaRPr lang="zh-CN" altLang="en-US"/>
        </a:p>
      </dgm:t>
    </dgm:pt>
    <dgm:pt modelId="{AC6AF986-EB13-4853-8D01-91C2C6866A4F}" type="sibTrans" cxnId="{9C9BF8F2-6560-4E0A-9DF9-E2CFDDBEC252}">
      <dgm:prSet/>
      <dgm:spPr/>
      <dgm:t>
        <a:bodyPr/>
        <a:lstStyle/>
        <a:p>
          <a:endParaRPr lang="zh-CN" altLang="en-US"/>
        </a:p>
      </dgm:t>
    </dgm:pt>
    <dgm:pt modelId="{E9D2BD98-46AF-4411-AFAA-DB7A413E9FF7}">
      <dgm:prSet phldrT="[文本]" custT="1"/>
      <dgm:spPr/>
      <dgm:t>
        <a:bodyPr/>
        <a:lstStyle/>
        <a:p>
          <a:r>
            <a:rPr lang="zh-CN" altLang="en-US" sz="1600" b="1" dirty="0"/>
            <a:t>目录必备，格式规范。目录包括章节编号、标题和页码，采用阿拉伯数字编号。</a:t>
          </a:r>
        </a:p>
      </dgm:t>
    </dgm:pt>
    <dgm:pt modelId="{F6F96264-5341-4949-977E-E94F90D2CA0F}" type="parTrans" cxnId="{10C3123E-D0B7-4BC3-A4F2-5E4F422BF21D}">
      <dgm:prSet/>
      <dgm:spPr/>
      <dgm:t>
        <a:bodyPr/>
        <a:lstStyle/>
        <a:p>
          <a:endParaRPr lang="zh-CN" altLang="en-US"/>
        </a:p>
      </dgm:t>
    </dgm:pt>
    <dgm:pt modelId="{26FD80A9-5888-418E-BFA3-72E92184486E}" type="sibTrans" cxnId="{10C3123E-D0B7-4BC3-A4F2-5E4F422BF21D}">
      <dgm:prSet/>
      <dgm:spPr/>
      <dgm:t>
        <a:bodyPr/>
        <a:lstStyle/>
        <a:p>
          <a:endParaRPr lang="zh-CN" altLang="en-US"/>
        </a:p>
      </dgm:t>
    </dgm:pt>
    <dgm:pt modelId="{7B90B81B-0579-4222-A445-CE6080192641}">
      <dgm:prSet phldrT="[文本]"/>
      <dgm:spPr/>
      <dgm:t>
        <a:bodyPr/>
        <a:lstStyle/>
        <a:p>
          <a:r>
            <a:rPr lang="zh-CN" altLang="en-US" dirty="0">
              <a:latin typeface="黑体" panose="02010609060101010101" pitchFamily="49" charset="-122"/>
              <a:ea typeface="黑体" panose="02010609060101010101" pitchFamily="49" charset="-122"/>
            </a:rPr>
            <a:t>图表清单</a:t>
          </a:r>
        </a:p>
      </dgm:t>
    </dgm:pt>
    <dgm:pt modelId="{DC3C78C7-539C-4F45-828C-5225ED4D4C2A}" type="parTrans" cxnId="{5056B2C7-533F-49B8-B147-4CD88490AE7F}">
      <dgm:prSet/>
      <dgm:spPr/>
      <dgm:t>
        <a:bodyPr/>
        <a:lstStyle/>
        <a:p>
          <a:endParaRPr lang="zh-CN" altLang="en-US"/>
        </a:p>
      </dgm:t>
    </dgm:pt>
    <dgm:pt modelId="{0F182A0A-1389-4665-A999-F77783A363D5}" type="sibTrans" cxnId="{5056B2C7-533F-49B8-B147-4CD88490AE7F}">
      <dgm:prSet/>
      <dgm:spPr/>
      <dgm:t>
        <a:bodyPr/>
        <a:lstStyle/>
        <a:p>
          <a:endParaRPr lang="zh-CN" altLang="en-US"/>
        </a:p>
      </dgm:t>
    </dgm:pt>
    <dgm:pt modelId="{AE68D980-D97D-4708-B4B0-4246E2DFCE20}">
      <dgm:prSet phldrT="[文本]"/>
      <dgm:spPr/>
      <dgm:t>
        <a:bodyPr/>
        <a:lstStyle/>
        <a:p>
          <a:r>
            <a:rPr lang="zh-CN" altLang="en-US" dirty="0">
              <a:latin typeface="黑体" panose="02010609060101010101" pitchFamily="49" charset="-122"/>
              <a:ea typeface="黑体" panose="02010609060101010101" pitchFamily="49" charset="-122"/>
            </a:rPr>
            <a:t>密级</a:t>
          </a:r>
        </a:p>
      </dgm:t>
    </dgm:pt>
    <dgm:pt modelId="{28EF4DF7-C7AF-489A-B3AA-3D60F08C5A40}" type="sibTrans" cxnId="{00D0FB8A-8A60-43B3-8D97-1D23F0CFE2B3}">
      <dgm:prSet/>
      <dgm:spPr/>
      <dgm:t>
        <a:bodyPr/>
        <a:lstStyle/>
        <a:p>
          <a:endParaRPr lang="zh-CN" altLang="en-US"/>
        </a:p>
      </dgm:t>
    </dgm:pt>
    <dgm:pt modelId="{A3399650-8379-47FF-A508-714AAA537734}" type="parTrans" cxnId="{00D0FB8A-8A60-43B3-8D97-1D23F0CFE2B3}">
      <dgm:prSet/>
      <dgm:spPr/>
      <dgm:t>
        <a:bodyPr/>
        <a:lstStyle/>
        <a:p>
          <a:endParaRPr lang="zh-CN" altLang="en-US"/>
        </a:p>
      </dgm:t>
    </dgm:pt>
    <dgm:pt modelId="{5F7C5DEC-973A-4199-B06C-8D9DE98D464C}">
      <dgm:prSet phldrT="[文本]"/>
      <dgm:spPr/>
      <dgm:t>
        <a:bodyPr/>
        <a:lstStyle/>
        <a:p>
          <a:r>
            <a:rPr lang="zh-CN" altLang="en-US" dirty="0">
              <a:latin typeface="黑体" panose="02010609060101010101" pitchFamily="49" charset="-122"/>
              <a:ea typeface="黑体" panose="02010609060101010101" pitchFamily="49" charset="-122"/>
            </a:rPr>
            <a:t>目录</a:t>
          </a:r>
        </a:p>
      </dgm:t>
    </dgm:pt>
    <dgm:pt modelId="{23721115-56CF-4586-8C51-9CCFD26182ED}" type="sibTrans" cxnId="{DC7F6CD3-824D-47B1-A91A-74B0C116C955}">
      <dgm:prSet/>
      <dgm:spPr/>
      <dgm:t>
        <a:bodyPr/>
        <a:lstStyle/>
        <a:p>
          <a:endParaRPr lang="zh-CN" altLang="en-US"/>
        </a:p>
      </dgm:t>
    </dgm:pt>
    <dgm:pt modelId="{E07A097A-20B9-469E-9F1E-5AE3D86EE0A3}" type="parTrans" cxnId="{DC7F6CD3-824D-47B1-A91A-74B0C116C955}">
      <dgm:prSet/>
      <dgm:spPr/>
      <dgm:t>
        <a:bodyPr/>
        <a:lstStyle/>
        <a:p>
          <a:endParaRPr lang="zh-CN" altLang="en-US"/>
        </a:p>
      </dgm:t>
    </dgm:pt>
    <dgm:pt modelId="{7C42B124-A171-446B-8490-57BEBD25EF26}" type="pres">
      <dgm:prSet presAssocID="{18381511-1BF4-47BA-AD1A-9A66C847CDCE}" presName="Name0" presStyleCnt="0">
        <dgm:presLayoutVars>
          <dgm:dir/>
          <dgm:animLvl val="lvl"/>
          <dgm:resizeHandles val="exact"/>
        </dgm:presLayoutVars>
      </dgm:prSet>
      <dgm:spPr/>
      <dgm:t>
        <a:bodyPr/>
        <a:lstStyle/>
        <a:p>
          <a:endParaRPr lang="zh-CN" altLang="en-US"/>
        </a:p>
      </dgm:t>
    </dgm:pt>
    <dgm:pt modelId="{FE977EB0-8D5E-451A-94E9-4C8C2A70023F}" type="pres">
      <dgm:prSet presAssocID="{91A6353B-957D-4BA9-B427-C164B5BE7D89}" presName="linNode" presStyleCnt="0"/>
      <dgm:spPr/>
    </dgm:pt>
    <dgm:pt modelId="{DAD7E736-A79B-4563-BEBE-390686BF4010}" type="pres">
      <dgm:prSet presAssocID="{91A6353B-957D-4BA9-B427-C164B5BE7D89}" presName="parentText" presStyleLbl="node1" presStyleIdx="0" presStyleCnt="7" custScaleX="56597">
        <dgm:presLayoutVars>
          <dgm:chMax val="1"/>
          <dgm:bulletEnabled val="1"/>
        </dgm:presLayoutVars>
      </dgm:prSet>
      <dgm:spPr/>
      <dgm:t>
        <a:bodyPr/>
        <a:lstStyle/>
        <a:p>
          <a:endParaRPr lang="zh-CN" altLang="en-US"/>
        </a:p>
      </dgm:t>
    </dgm:pt>
    <dgm:pt modelId="{EBAB1FA5-F476-43EE-A11C-D2E02ED33B2D}" type="pres">
      <dgm:prSet presAssocID="{91A6353B-957D-4BA9-B427-C164B5BE7D89}" presName="descendantText" presStyleLbl="alignAccFollowNode1" presStyleIdx="0" presStyleCnt="7" custScaleX="109572">
        <dgm:presLayoutVars>
          <dgm:bulletEnabled val="1"/>
        </dgm:presLayoutVars>
      </dgm:prSet>
      <dgm:spPr/>
      <dgm:t>
        <a:bodyPr/>
        <a:lstStyle/>
        <a:p>
          <a:endParaRPr lang="zh-CN" altLang="en-US"/>
        </a:p>
      </dgm:t>
    </dgm:pt>
    <dgm:pt modelId="{D673353D-BB3A-40DC-875F-ECEBE78A9AA0}" type="pres">
      <dgm:prSet presAssocID="{A8FA39EA-0FB8-4273-8DB4-DEFCAE7EEC57}" presName="sp" presStyleCnt="0"/>
      <dgm:spPr/>
    </dgm:pt>
    <dgm:pt modelId="{F327019B-2131-4630-90F2-9F409000F2C7}" type="pres">
      <dgm:prSet presAssocID="{C0AA74B1-0822-4148-B34A-CE235C46F3EF}" presName="linNode" presStyleCnt="0"/>
      <dgm:spPr/>
    </dgm:pt>
    <dgm:pt modelId="{7AF9477B-A6D9-4514-BBAB-9F23228C53A4}" type="pres">
      <dgm:prSet presAssocID="{C0AA74B1-0822-4148-B34A-CE235C46F3EF}" presName="parentText" presStyleLbl="node1" presStyleIdx="1" presStyleCnt="7" custScaleX="57215">
        <dgm:presLayoutVars>
          <dgm:chMax val="1"/>
          <dgm:bulletEnabled val="1"/>
        </dgm:presLayoutVars>
      </dgm:prSet>
      <dgm:spPr/>
      <dgm:t>
        <a:bodyPr/>
        <a:lstStyle/>
        <a:p>
          <a:endParaRPr lang="zh-CN" altLang="en-US"/>
        </a:p>
      </dgm:t>
    </dgm:pt>
    <dgm:pt modelId="{6006C4F1-CE18-439C-A593-4D2B32E02499}" type="pres">
      <dgm:prSet presAssocID="{C0AA74B1-0822-4148-B34A-CE235C46F3EF}" presName="descendantText" presStyleLbl="alignAccFollowNode1" presStyleIdx="1" presStyleCnt="7" custScaleX="109225">
        <dgm:presLayoutVars>
          <dgm:bulletEnabled val="1"/>
        </dgm:presLayoutVars>
      </dgm:prSet>
      <dgm:spPr/>
      <dgm:t>
        <a:bodyPr/>
        <a:lstStyle/>
        <a:p>
          <a:endParaRPr lang="zh-CN" altLang="en-US"/>
        </a:p>
      </dgm:t>
    </dgm:pt>
    <dgm:pt modelId="{B2E36769-6C45-4993-8F03-CFC8D0FB06D6}" type="pres">
      <dgm:prSet presAssocID="{23145E62-636A-4885-B870-CBC6DCF3B39F}" presName="sp" presStyleCnt="0"/>
      <dgm:spPr/>
    </dgm:pt>
    <dgm:pt modelId="{A0896CEC-17B4-4DA3-BE8F-BC60A219CAC5}" type="pres">
      <dgm:prSet presAssocID="{DA7D6948-3E44-4725-9D69-9C59F6E2BF53}" presName="linNode" presStyleCnt="0"/>
      <dgm:spPr/>
    </dgm:pt>
    <dgm:pt modelId="{CE787EA7-B0CE-40A1-A45E-75B069B34F56}" type="pres">
      <dgm:prSet presAssocID="{DA7D6948-3E44-4725-9D69-9C59F6E2BF53}" presName="parentText" presStyleLbl="node1" presStyleIdx="2" presStyleCnt="7" custScaleX="57214">
        <dgm:presLayoutVars>
          <dgm:chMax val="1"/>
          <dgm:bulletEnabled val="1"/>
        </dgm:presLayoutVars>
      </dgm:prSet>
      <dgm:spPr/>
      <dgm:t>
        <a:bodyPr/>
        <a:lstStyle/>
        <a:p>
          <a:endParaRPr lang="zh-CN" altLang="en-US"/>
        </a:p>
      </dgm:t>
    </dgm:pt>
    <dgm:pt modelId="{695E217D-14B7-44DA-AB7C-57EA2C9C334E}" type="pres">
      <dgm:prSet presAssocID="{DA7D6948-3E44-4725-9D69-9C59F6E2BF53}" presName="descendantText" presStyleLbl="alignAccFollowNode1" presStyleIdx="2" presStyleCnt="7" custScaleX="108877">
        <dgm:presLayoutVars>
          <dgm:bulletEnabled val="1"/>
        </dgm:presLayoutVars>
      </dgm:prSet>
      <dgm:spPr/>
      <dgm:t>
        <a:bodyPr/>
        <a:lstStyle/>
        <a:p>
          <a:endParaRPr lang="zh-CN" altLang="en-US"/>
        </a:p>
      </dgm:t>
    </dgm:pt>
    <dgm:pt modelId="{3CFC3E3C-0AB3-41F3-A2FA-7EA92CF37E69}" type="pres">
      <dgm:prSet presAssocID="{6E47E6DB-E414-4254-9E4D-D8F4BC54C314}" presName="sp" presStyleCnt="0"/>
      <dgm:spPr/>
    </dgm:pt>
    <dgm:pt modelId="{28E8E3B2-3307-40E7-848D-0748083B7F8E}" type="pres">
      <dgm:prSet presAssocID="{AE68D980-D97D-4708-B4B0-4246E2DFCE20}" presName="linNode" presStyleCnt="0"/>
      <dgm:spPr/>
    </dgm:pt>
    <dgm:pt modelId="{07C3C081-FCE5-4EB9-B41C-8D7A1AD44A68}" type="pres">
      <dgm:prSet presAssocID="{AE68D980-D97D-4708-B4B0-4246E2DFCE20}" presName="parentText" presStyleLbl="node1" presStyleIdx="3" presStyleCnt="7" custScaleX="57214">
        <dgm:presLayoutVars>
          <dgm:chMax val="1"/>
          <dgm:bulletEnabled val="1"/>
        </dgm:presLayoutVars>
      </dgm:prSet>
      <dgm:spPr/>
      <dgm:t>
        <a:bodyPr/>
        <a:lstStyle/>
        <a:p>
          <a:endParaRPr lang="zh-CN" altLang="en-US"/>
        </a:p>
      </dgm:t>
    </dgm:pt>
    <dgm:pt modelId="{CA7CB917-7636-4813-BCB3-470AD53C67BE}" type="pres">
      <dgm:prSet presAssocID="{AE68D980-D97D-4708-B4B0-4246E2DFCE20}" presName="descendantText" presStyleLbl="alignAccFollowNode1" presStyleIdx="3" presStyleCnt="7" custScaleX="109226">
        <dgm:presLayoutVars>
          <dgm:bulletEnabled val="1"/>
        </dgm:presLayoutVars>
      </dgm:prSet>
      <dgm:spPr/>
      <dgm:t>
        <a:bodyPr/>
        <a:lstStyle/>
        <a:p>
          <a:endParaRPr lang="zh-CN" altLang="en-US"/>
        </a:p>
      </dgm:t>
    </dgm:pt>
    <dgm:pt modelId="{5100F318-3FBA-465D-B64D-23E3F04FC9B8}" type="pres">
      <dgm:prSet presAssocID="{28EF4DF7-C7AF-489A-B3AA-3D60F08C5A40}" presName="sp" presStyleCnt="0"/>
      <dgm:spPr/>
    </dgm:pt>
    <dgm:pt modelId="{43D10259-F602-4C9E-94E7-A8DF4835573C}" type="pres">
      <dgm:prSet presAssocID="{184ECAA6-8F18-4579-A48A-EFF4C8B8FB6C}" presName="linNode" presStyleCnt="0"/>
      <dgm:spPr/>
    </dgm:pt>
    <dgm:pt modelId="{6C11479A-E100-4EB8-AA44-8677A5B7DEF5}" type="pres">
      <dgm:prSet presAssocID="{184ECAA6-8F18-4579-A48A-EFF4C8B8FB6C}" presName="parentText" presStyleLbl="node1" presStyleIdx="4" presStyleCnt="7" custScaleX="59145" custLinFactNeighborX="-543" custLinFactNeighborY="308">
        <dgm:presLayoutVars>
          <dgm:chMax val="1"/>
          <dgm:bulletEnabled val="1"/>
        </dgm:presLayoutVars>
      </dgm:prSet>
      <dgm:spPr/>
      <dgm:t>
        <a:bodyPr/>
        <a:lstStyle/>
        <a:p>
          <a:endParaRPr lang="zh-CN" altLang="en-US"/>
        </a:p>
      </dgm:t>
    </dgm:pt>
    <dgm:pt modelId="{460CB4E8-0931-4BAA-B384-25BA7EE58191}" type="pres">
      <dgm:prSet presAssocID="{184ECAA6-8F18-4579-A48A-EFF4C8B8FB6C}" presName="descendantText" presStyleLbl="alignAccFollowNode1" presStyleIdx="4" presStyleCnt="7" custScaleX="107793" custScaleY="154452">
        <dgm:presLayoutVars>
          <dgm:bulletEnabled val="1"/>
        </dgm:presLayoutVars>
      </dgm:prSet>
      <dgm:spPr/>
      <dgm:t>
        <a:bodyPr/>
        <a:lstStyle/>
        <a:p>
          <a:endParaRPr lang="zh-CN" altLang="en-US"/>
        </a:p>
      </dgm:t>
    </dgm:pt>
    <dgm:pt modelId="{53D7F42B-478D-4899-86AE-085F17350586}" type="pres">
      <dgm:prSet presAssocID="{AC6AF986-EB13-4853-8D01-91C2C6866A4F}" presName="sp" presStyleCnt="0"/>
      <dgm:spPr/>
    </dgm:pt>
    <dgm:pt modelId="{D58AE688-1B15-449F-9D05-7FCFB545FCFE}" type="pres">
      <dgm:prSet presAssocID="{5F7C5DEC-973A-4199-B06C-8D9DE98D464C}" presName="linNode" presStyleCnt="0"/>
      <dgm:spPr/>
    </dgm:pt>
    <dgm:pt modelId="{3952827F-FC86-4461-AA54-4F0E92867A75}" type="pres">
      <dgm:prSet presAssocID="{5F7C5DEC-973A-4199-B06C-8D9DE98D464C}" presName="parentText" presStyleLbl="node1" presStyleIdx="5" presStyleCnt="7" custScaleX="57214">
        <dgm:presLayoutVars>
          <dgm:chMax val="1"/>
          <dgm:bulletEnabled val="1"/>
        </dgm:presLayoutVars>
      </dgm:prSet>
      <dgm:spPr/>
      <dgm:t>
        <a:bodyPr/>
        <a:lstStyle/>
        <a:p>
          <a:endParaRPr lang="zh-CN" altLang="en-US"/>
        </a:p>
      </dgm:t>
    </dgm:pt>
    <dgm:pt modelId="{BF13FBA4-82D2-4708-B30D-25B3541CB517}" type="pres">
      <dgm:prSet presAssocID="{5F7C5DEC-973A-4199-B06C-8D9DE98D464C}" presName="descendantText" presStyleLbl="alignAccFollowNode1" presStyleIdx="5" presStyleCnt="7" custScaleX="108877">
        <dgm:presLayoutVars>
          <dgm:bulletEnabled val="1"/>
        </dgm:presLayoutVars>
      </dgm:prSet>
      <dgm:spPr/>
      <dgm:t>
        <a:bodyPr/>
        <a:lstStyle/>
        <a:p>
          <a:endParaRPr lang="zh-CN" altLang="en-US"/>
        </a:p>
      </dgm:t>
    </dgm:pt>
    <dgm:pt modelId="{8231798F-ADE8-4B15-81C1-142AE21B687A}" type="pres">
      <dgm:prSet presAssocID="{23721115-56CF-4586-8C51-9CCFD26182ED}" presName="sp" presStyleCnt="0"/>
      <dgm:spPr/>
    </dgm:pt>
    <dgm:pt modelId="{ADDCB14A-1FAC-4870-B439-12EE4B352038}" type="pres">
      <dgm:prSet presAssocID="{7B90B81B-0579-4222-A445-CE6080192641}" presName="linNode" presStyleCnt="0"/>
      <dgm:spPr/>
    </dgm:pt>
    <dgm:pt modelId="{E17A3B89-68CF-4D50-A933-1F4F884DD75E}" type="pres">
      <dgm:prSet presAssocID="{7B90B81B-0579-4222-A445-CE6080192641}" presName="parentText" presStyleLbl="node1" presStyleIdx="6" presStyleCnt="7" custScaleX="57214">
        <dgm:presLayoutVars>
          <dgm:chMax val="1"/>
          <dgm:bulletEnabled val="1"/>
        </dgm:presLayoutVars>
      </dgm:prSet>
      <dgm:spPr/>
      <dgm:t>
        <a:bodyPr/>
        <a:lstStyle/>
        <a:p>
          <a:endParaRPr lang="zh-CN" altLang="en-US"/>
        </a:p>
      </dgm:t>
    </dgm:pt>
    <dgm:pt modelId="{9A2B2426-B9E0-4E89-AC0A-E1A6874AAB5F}" type="pres">
      <dgm:prSet presAssocID="{7B90B81B-0579-4222-A445-CE6080192641}" presName="descendantText" presStyleLbl="alignAccFollowNode1" presStyleIdx="6" presStyleCnt="7" custScaleX="109226">
        <dgm:presLayoutVars>
          <dgm:bulletEnabled val="1"/>
        </dgm:presLayoutVars>
      </dgm:prSet>
      <dgm:spPr/>
      <dgm:t>
        <a:bodyPr/>
        <a:lstStyle/>
        <a:p>
          <a:endParaRPr lang="zh-CN" altLang="en-US"/>
        </a:p>
      </dgm:t>
    </dgm:pt>
  </dgm:ptLst>
  <dgm:cxnLst>
    <dgm:cxn modelId="{DC7F6CD3-824D-47B1-A91A-74B0C116C955}" srcId="{18381511-1BF4-47BA-AD1A-9A66C847CDCE}" destId="{5F7C5DEC-973A-4199-B06C-8D9DE98D464C}" srcOrd="5" destOrd="0" parTransId="{E07A097A-20B9-469E-9F1E-5AE3D86EE0A3}" sibTransId="{23721115-56CF-4586-8C51-9CCFD26182ED}"/>
    <dgm:cxn modelId="{DAAD8159-06A0-4294-82C1-9C5AB910BB77}" srcId="{91A6353B-957D-4BA9-B427-C164B5BE7D89}" destId="{88821E42-95DE-45D2-B182-E75E60B78CA5}" srcOrd="0" destOrd="0" parTransId="{CE09D3A2-8C2F-4ED0-A839-9C6713D54E16}" sibTransId="{65E28249-08F8-441F-BE53-2DB87AD93DFD}"/>
    <dgm:cxn modelId="{025596E8-378C-477E-AF7D-DE3F91E75CA2}" srcId="{C0AA74B1-0822-4148-B34A-CE235C46F3EF}" destId="{9DF7058A-26E7-4D87-A0D6-8F2AB666E939}" srcOrd="0" destOrd="0" parTransId="{B9195EF4-115E-4D11-BDCA-CD708E70B481}" sibTransId="{DDA38967-071D-4BF7-89C5-6D82582FA640}"/>
    <dgm:cxn modelId="{2227A73A-E7B0-4ACB-B416-6C5DEA577038}" srcId="{18381511-1BF4-47BA-AD1A-9A66C847CDCE}" destId="{91A6353B-957D-4BA9-B427-C164B5BE7D89}" srcOrd="0" destOrd="0" parTransId="{2800800A-DD5F-41A7-8479-25A9AB2A0A08}" sibTransId="{A8FA39EA-0FB8-4273-8DB4-DEFCAE7EEC57}"/>
    <dgm:cxn modelId="{C03B6C2C-EEA2-4F13-8FB6-A34194C094A9}" type="presOf" srcId="{184ECAA6-8F18-4579-A48A-EFF4C8B8FB6C}" destId="{6C11479A-E100-4EB8-AA44-8677A5B7DEF5}" srcOrd="0" destOrd="0" presId="urn:microsoft.com/office/officeart/2005/8/layout/vList5"/>
    <dgm:cxn modelId="{5056B2C7-533F-49B8-B147-4CD88490AE7F}" srcId="{18381511-1BF4-47BA-AD1A-9A66C847CDCE}" destId="{7B90B81B-0579-4222-A445-CE6080192641}" srcOrd="6" destOrd="0" parTransId="{DC3C78C7-539C-4F45-828C-5225ED4D4C2A}" sibTransId="{0F182A0A-1389-4665-A999-F77783A363D5}"/>
    <dgm:cxn modelId="{01142A91-730B-42D7-826D-3D48749EE8E5}" type="presOf" srcId="{E9D2BD98-46AF-4411-AFAA-DB7A413E9FF7}" destId="{BF13FBA4-82D2-4708-B30D-25B3541CB517}" srcOrd="0" destOrd="0" presId="urn:microsoft.com/office/officeart/2005/8/layout/vList5"/>
    <dgm:cxn modelId="{04013BA6-C034-4086-A149-D14E8DC8468A}" type="presOf" srcId="{9DF7058A-26E7-4D87-A0D6-8F2AB666E939}" destId="{6006C4F1-CE18-439C-A593-4D2B32E02499}" srcOrd="0" destOrd="0" presId="urn:microsoft.com/office/officeart/2005/8/layout/vList5"/>
    <dgm:cxn modelId="{47E7379C-74C6-4478-8A06-1F5DB42CF777}" type="presOf" srcId="{8724B6BF-C097-40EB-B00E-FAD6A3CB1096}" destId="{695E217D-14B7-44DA-AB7C-57EA2C9C334E}" srcOrd="0" destOrd="0" presId="urn:microsoft.com/office/officeart/2005/8/layout/vList5"/>
    <dgm:cxn modelId="{9B8BB550-1A67-4FDB-B157-A7E622A68904}" srcId="{184ECAA6-8F18-4579-A48A-EFF4C8B8FB6C}" destId="{032DB953-36EE-4D71-93FF-23DD61B05F1A}" srcOrd="0" destOrd="0" parTransId="{35D0BBD4-C2EB-4586-8169-37518474D272}" sibTransId="{F540E4E7-E7A5-4F99-889B-D169A81009C8}"/>
    <dgm:cxn modelId="{DEBCD5B8-6B43-403B-9965-036F978846D4}" type="presOf" srcId="{18381511-1BF4-47BA-AD1A-9A66C847CDCE}" destId="{7C42B124-A171-446B-8490-57BEBD25EF26}" srcOrd="0" destOrd="0" presId="urn:microsoft.com/office/officeart/2005/8/layout/vList5"/>
    <dgm:cxn modelId="{17D33B50-BA7D-4935-A8E0-A78D9D27B15A}" type="presOf" srcId="{032DB953-36EE-4D71-93FF-23DD61B05F1A}" destId="{460CB4E8-0931-4BAA-B384-25BA7EE58191}" srcOrd="0" destOrd="0" presId="urn:microsoft.com/office/officeart/2005/8/layout/vList5"/>
    <dgm:cxn modelId="{10C3123E-D0B7-4BC3-A4F2-5E4F422BF21D}" srcId="{5F7C5DEC-973A-4199-B06C-8D9DE98D464C}" destId="{E9D2BD98-46AF-4411-AFAA-DB7A413E9FF7}" srcOrd="0" destOrd="0" parTransId="{F6F96264-5341-4949-977E-E94F90D2CA0F}" sibTransId="{26FD80A9-5888-418E-BFA3-72E92184486E}"/>
    <dgm:cxn modelId="{9C9BF8F2-6560-4E0A-9DF9-E2CFDDBEC252}" srcId="{18381511-1BF4-47BA-AD1A-9A66C847CDCE}" destId="{184ECAA6-8F18-4579-A48A-EFF4C8B8FB6C}" srcOrd="4" destOrd="0" parTransId="{04BF39CE-A2A4-49B2-83F3-AAC07CB4D256}" sibTransId="{AC6AF986-EB13-4853-8D01-91C2C6866A4F}"/>
    <dgm:cxn modelId="{FE5E54DB-2F8D-4226-9D59-74C6DCC40305}" srcId="{DA7D6948-3E44-4725-9D69-9C59F6E2BF53}" destId="{8724B6BF-C097-40EB-B00E-FAD6A3CB1096}" srcOrd="0" destOrd="0" parTransId="{3C38D133-9FD8-4051-969A-5A6FD5B74E7E}" sibTransId="{50D48B67-4064-426B-8E9E-7F086FEEBCAF}"/>
    <dgm:cxn modelId="{33A16C98-C659-42B1-85CC-FD1F8AA96D92}" srcId="{AE68D980-D97D-4708-B4B0-4246E2DFCE20}" destId="{7663ECFC-2378-4BE1-8D7B-1CAF219978D2}" srcOrd="0" destOrd="0" parTransId="{1D83ADA0-15A7-4AEC-9221-43F775D7375D}" sibTransId="{0EFA097E-3341-4BC8-B25A-3036B26832FA}"/>
    <dgm:cxn modelId="{00D0FB8A-8A60-43B3-8D97-1D23F0CFE2B3}" srcId="{18381511-1BF4-47BA-AD1A-9A66C847CDCE}" destId="{AE68D980-D97D-4708-B4B0-4246E2DFCE20}" srcOrd="3" destOrd="0" parTransId="{A3399650-8379-47FF-A508-714AAA537734}" sibTransId="{28EF4DF7-C7AF-489A-B3AA-3D60F08C5A40}"/>
    <dgm:cxn modelId="{F99914DD-E1E1-41B9-8AD2-1DEBF9989D94}" srcId="{18381511-1BF4-47BA-AD1A-9A66C847CDCE}" destId="{DA7D6948-3E44-4725-9D69-9C59F6E2BF53}" srcOrd="2" destOrd="0" parTransId="{FB8E5FF9-652B-482A-AF87-689782469CDD}" sibTransId="{6E47E6DB-E414-4254-9E4D-D8F4BC54C314}"/>
    <dgm:cxn modelId="{09F71616-B73C-47C2-95B5-9B659BCC0ADB}" srcId="{18381511-1BF4-47BA-AD1A-9A66C847CDCE}" destId="{C0AA74B1-0822-4148-B34A-CE235C46F3EF}" srcOrd="1" destOrd="0" parTransId="{92025BFA-5804-4D18-9EB4-B4AEEA5FEAE3}" sibTransId="{23145E62-636A-4885-B870-CBC6DCF3B39F}"/>
    <dgm:cxn modelId="{45BD202C-A853-4A82-A235-8FDCA4E242F7}" type="presOf" srcId="{7B90B81B-0579-4222-A445-CE6080192641}" destId="{E17A3B89-68CF-4D50-A933-1F4F884DD75E}" srcOrd="0" destOrd="0" presId="urn:microsoft.com/office/officeart/2005/8/layout/vList5"/>
    <dgm:cxn modelId="{5E7B4F65-EAE7-49EC-BE18-ECC080D9147D}" type="presOf" srcId="{7663ECFC-2378-4BE1-8D7B-1CAF219978D2}" destId="{CA7CB917-7636-4813-BCB3-470AD53C67BE}" srcOrd="0" destOrd="0" presId="urn:microsoft.com/office/officeart/2005/8/layout/vList5"/>
    <dgm:cxn modelId="{6904F9FF-3BA3-4208-A87F-DFC574C9529C}" type="presOf" srcId="{5F7C5DEC-973A-4199-B06C-8D9DE98D464C}" destId="{3952827F-FC86-4461-AA54-4F0E92867A75}" srcOrd="0" destOrd="0" presId="urn:microsoft.com/office/officeart/2005/8/layout/vList5"/>
    <dgm:cxn modelId="{93FF7437-A54B-4CC9-B75A-20E6D74CD420}" srcId="{7B90B81B-0579-4222-A445-CE6080192641}" destId="{C1D0FD39-5F1C-4125-9A18-D403311D1F2C}" srcOrd="0" destOrd="0" parTransId="{66F7D5EA-C107-4D4D-B6B6-7A1990A66140}" sibTransId="{94B064B2-83AB-45E7-8EA4-DD23B0728B1B}"/>
    <dgm:cxn modelId="{D9163DF4-BBD4-4461-B674-6E92147DC1B4}" type="presOf" srcId="{88821E42-95DE-45D2-B182-E75E60B78CA5}" destId="{EBAB1FA5-F476-43EE-A11C-D2E02ED33B2D}" srcOrd="0" destOrd="0" presId="urn:microsoft.com/office/officeart/2005/8/layout/vList5"/>
    <dgm:cxn modelId="{DED600B5-95CF-4B8E-B6F8-0A978866B529}" type="presOf" srcId="{C0AA74B1-0822-4148-B34A-CE235C46F3EF}" destId="{7AF9477B-A6D9-4514-BBAB-9F23228C53A4}" srcOrd="0" destOrd="0" presId="urn:microsoft.com/office/officeart/2005/8/layout/vList5"/>
    <dgm:cxn modelId="{17B01B10-C844-41ED-89A4-3C8D4EAD1825}" type="presOf" srcId="{91A6353B-957D-4BA9-B427-C164B5BE7D89}" destId="{DAD7E736-A79B-4563-BEBE-390686BF4010}" srcOrd="0" destOrd="0" presId="urn:microsoft.com/office/officeart/2005/8/layout/vList5"/>
    <dgm:cxn modelId="{38F7FC2F-369C-4318-A957-7351DC109B66}" type="presOf" srcId="{DA7D6948-3E44-4725-9D69-9C59F6E2BF53}" destId="{CE787EA7-B0CE-40A1-A45E-75B069B34F56}" srcOrd="0" destOrd="0" presId="urn:microsoft.com/office/officeart/2005/8/layout/vList5"/>
    <dgm:cxn modelId="{C1816C88-8E02-4E8E-8883-ED56EFFE2F5D}" type="presOf" srcId="{AE68D980-D97D-4708-B4B0-4246E2DFCE20}" destId="{07C3C081-FCE5-4EB9-B41C-8D7A1AD44A68}" srcOrd="0" destOrd="0" presId="urn:microsoft.com/office/officeart/2005/8/layout/vList5"/>
    <dgm:cxn modelId="{F63EA844-3492-4D01-BE7B-2B23C0C0DB6E}" type="presOf" srcId="{C1D0FD39-5F1C-4125-9A18-D403311D1F2C}" destId="{9A2B2426-B9E0-4E89-AC0A-E1A6874AAB5F}" srcOrd="0" destOrd="0" presId="urn:microsoft.com/office/officeart/2005/8/layout/vList5"/>
    <dgm:cxn modelId="{C9FA106E-3223-423D-A487-7C192498B770}" type="presParOf" srcId="{7C42B124-A171-446B-8490-57BEBD25EF26}" destId="{FE977EB0-8D5E-451A-94E9-4C8C2A70023F}" srcOrd="0" destOrd="0" presId="urn:microsoft.com/office/officeart/2005/8/layout/vList5"/>
    <dgm:cxn modelId="{117DF1DA-D3EC-4DAD-A919-9B3BCC1950D1}" type="presParOf" srcId="{FE977EB0-8D5E-451A-94E9-4C8C2A70023F}" destId="{DAD7E736-A79B-4563-BEBE-390686BF4010}" srcOrd="0" destOrd="0" presId="urn:microsoft.com/office/officeart/2005/8/layout/vList5"/>
    <dgm:cxn modelId="{25FC08CE-9F07-4ECC-8C91-8CCE285E12C9}" type="presParOf" srcId="{FE977EB0-8D5E-451A-94E9-4C8C2A70023F}" destId="{EBAB1FA5-F476-43EE-A11C-D2E02ED33B2D}" srcOrd="1" destOrd="0" presId="urn:microsoft.com/office/officeart/2005/8/layout/vList5"/>
    <dgm:cxn modelId="{3D22E589-FB4F-4896-A73A-E966C863FE13}" type="presParOf" srcId="{7C42B124-A171-446B-8490-57BEBD25EF26}" destId="{D673353D-BB3A-40DC-875F-ECEBE78A9AA0}" srcOrd="1" destOrd="0" presId="urn:microsoft.com/office/officeart/2005/8/layout/vList5"/>
    <dgm:cxn modelId="{A9B8CFF7-618B-4CC8-8C40-90F9C9A6854E}" type="presParOf" srcId="{7C42B124-A171-446B-8490-57BEBD25EF26}" destId="{F327019B-2131-4630-90F2-9F409000F2C7}" srcOrd="2" destOrd="0" presId="urn:microsoft.com/office/officeart/2005/8/layout/vList5"/>
    <dgm:cxn modelId="{DFDDFA72-12A4-47B4-A702-48D34929DBDE}" type="presParOf" srcId="{F327019B-2131-4630-90F2-9F409000F2C7}" destId="{7AF9477B-A6D9-4514-BBAB-9F23228C53A4}" srcOrd="0" destOrd="0" presId="urn:microsoft.com/office/officeart/2005/8/layout/vList5"/>
    <dgm:cxn modelId="{C5FCA3C2-8378-4552-9BD8-F7B48A3F13B5}" type="presParOf" srcId="{F327019B-2131-4630-90F2-9F409000F2C7}" destId="{6006C4F1-CE18-439C-A593-4D2B32E02499}" srcOrd="1" destOrd="0" presId="urn:microsoft.com/office/officeart/2005/8/layout/vList5"/>
    <dgm:cxn modelId="{F89822BD-2394-403A-A1A4-3511C0A8677D}" type="presParOf" srcId="{7C42B124-A171-446B-8490-57BEBD25EF26}" destId="{B2E36769-6C45-4993-8F03-CFC8D0FB06D6}" srcOrd="3" destOrd="0" presId="urn:microsoft.com/office/officeart/2005/8/layout/vList5"/>
    <dgm:cxn modelId="{0AD0D925-9CA3-40AC-9543-6D2305A2D3CD}" type="presParOf" srcId="{7C42B124-A171-446B-8490-57BEBD25EF26}" destId="{A0896CEC-17B4-4DA3-BE8F-BC60A219CAC5}" srcOrd="4" destOrd="0" presId="urn:microsoft.com/office/officeart/2005/8/layout/vList5"/>
    <dgm:cxn modelId="{0195986F-8C43-4B27-B10C-765BCEF29DD1}" type="presParOf" srcId="{A0896CEC-17B4-4DA3-BE8F-BC60A219CAC5}" destId="{CE787EA7-B0CE-40A1-A45E-75B069B34F56}" srcOrd="0" destOrd="0" presId="urn:microsoft.com/office/officeart/2005/8/layout/vList5"/>
    <dgm:cxn modelId="{8A3AC638-F3B9-45ED-95CC-0FBAF69D3598}" type="presParOf" srcId="{A0896CEC-17B4-4DA3-BE8F-BC60A219CAC5}" destId="{695E217D-14B7-44DA-AB7C-57EA2C9C334E}" srcOrd="1" destOrd="0" presId="urn:microsoft.com/office/officeart/2005/8/layout/vList5"/>
    <dgm:cxn modelId="{1DB58AF1-93DD-419E-B9F3-4DF6CDC71189}" type="presParOf" srcId="{7C42B124-A171-446B-8490-57BEBD25EF26}" destId="{3CFC3E3C-0AB3-41F3-A2FA-7EA92CF37E69}" srcOrd="5" destOrd="0" presId="urn:microsoft.com/office/officeart/2005/8/layout/vList5"/>
    <dgm:cxn modelId="{87CFE9B3-BA51-4145-BF5B-6E40ED075B34}" type="presParOf" srcId="{7C42B124-A171-446B-8490-57BEBD25EF26}" destId="{28E8E3B2-3307-40E7-848D-0748083B7F8E}" srcOrd="6" destOrd="0" presId="urn:microsoft.com/office/officeart/2005/8/layout/vList5"/>
    <dgm:cxn modelId="{0FC5CDC8-ECCB-4AD0-A098-BD14D6D33D66}" type="presParOf" srcId="{28E8E3B2-3307-40E7-848D-0748083B7F8E}" destId="{07C3C081-FCE5-4EB9-B41C-8D7A1AD44A68}" srcOrd="0" destOrd="0" presId="urn:microsoft.com/office/officeart/2005/8/layout/vList5"/>
    <dgm:cxn modelId="{1E1917C6-C984-4A8A-A209-FC3A78D4EB9C}" type="presParOf" srcId="{28E8E3B2-3307-40E7-848D-0748083B7F8E}" destId="{CA7CB917-7636-4813-BCB3-470AD53C67BE}" srcOrd="1" destOrd="0" presId="urn:microsoft.com/office/officeart/2005/8/layout/vList5"/>
    <dgm:cxn modelId="{9E734F23-F115-4803-8FC4-AF43D134CBC7}" type="presParOf" srcId="{7C42B124-A171-446B-8490-57BEBD25EF26}" destId="{5100F318-3FBA-465D-B64D-23E3F04FC9B8}" srcOrd="7" destOrd="0" presId="urn:microsoft.com/office/officeart/2005/8/layout/vList5"/>
    <dgm:cxn modelId="{463BD75D-2F3F-4E71-B388-F857C15DADF1}" type="presParOf" srcId="{7C42B124-A171-446B-8490-57BEBD25EF26}" destId="{43D10259-F602-4C9E-94E7-A8DF4835573C}" srcOrd="8" destOrd="0" presId="urn:microsoft.com/office/officeart/2005/8/layout/vList5"/>
    <dgm:cxn modelId="{B01FFC79-5AD6-423D-814B-FDFF5D593EEA}" type="presParOf" srcId="{43D10259-F602-4C9E-94E7-A8DF4835573C}" destId="{6C11479A-E100-4EB8-AA44-8677A5B7DEF5}" srcOrd="0" destOrd="0" presId="urn:microsoft.com/office/officeart/2005/8/layout/vList5"/>
    <dgm:cxn modelId="{A96FD1A7-BEEF-4969-9EA8-65F83587A617}" type="presParOf" srcId="{43D10259-F602-4C9E-94E7-A8DF4835573C}" destId="{460CB4E8-0931-4BAA-B384-25BA7EE58191}" srcOrd="1" destOrd="0" presId="urn:microsoft.com/office/officeart/2005/8/layout/vList5"/>
    <dgm:cxn modelId="{1EF570D9-1DB9-45A8-9ADA-172AA6E1BD4B}" type="presParOf" srcId="{7C42B124-A171-446B-8490-57BEBD25EF26}" destId="{53D7F42B-478D-4899-86AE-085F17350586}" srcOrd="9" destOrd="0" presId="urn:microsoft.com/office/officeart/2005/8/layout/vList5"/>
    <dgm:cxn modelId="{96EB076E-6CA8-4C07-99A2-D7CD2AA52B38}" type="presParOf" srcId="{7C42B124-A171-446B-8490-57BEBD25EF26}" destId="{D58AE688-1B15-449F-9D05-7FCFB545FCFE}" srcOrd="10" destOrd="0" presId="urn:microsoft.com/office/officeart/2005/8/layout/vList5"/>
    <dgm:cxn modelId="{0D405DD0-FD03-4847-A138-3373E2CC2B26}" type="presParOf" srcId="{D58AE688-1B15-449F-9D05-7FCFB545FCFE}" destId="{3952827F-FC86-4461-AA54-4F0E92867A75}" srcOrd="0" destOrd="0" presId="urn:microsoft.com/office/officeart/2005/8/layout/vList5"/>
    <dgm:cxn modelId="{D578ED0C-D15F-4C3E-AAA3-FA224E50F4FD}" type="presParOf" srcId="{D58AE688-1B15-449F-9D05-7FCFB545FCFE}" destId="{BF13FBA4-82D2-4708-B30D-25B3541CB517}" srcOrd="1" destOrd="0" presId="urn:microsoft.com/office/officeart/2005/8/layout/vList5"/>
    <dgm:cxn modelId="{582F09D9-B635-4F92-A333-6E5C2832989C}" type="presParOf" srcId="{7C42B124-A171-446B-8490-57BEBD25EF26}" destId="{8231798F-ADE8-4B15-81C1-142AE21B687A}" srcOrd="11" destOrd="0" presId="urn:microsoft.com/office/officeart/2005/8/layout/vList5"/>
    <dgm:cxn modelId="{B9BF50A6-BE75-4B18-90E3-7D1062C13812}" type="presParOf" srcId="{7C42B124-A171-446B-8490-57BEBD25EF26}" destId="{ADDCB14A-1FAC-4870-B439-12EE4B352038}" srcOrd="12" destOrd="0" presId="urn:microsoft.com/office/officeart/2005/8/layout/vList5"/>
    <dgm:cxn modelId="{0F3B37F0-341E-4032-9539-9BC89A870CDF}" type="presParOf" srcId="{ADDCB14A-1FAC-4870-B439-12EE4B352038}" destId="{E17A3B89-68CF-4D50-A933-1F4F884DD75E}" srcOrd="0" destOrd="0" presId="urn:microsoft.com/office/officeart/2005/8/layout/vList5"/>
    <dgm:cxn modelId="{AE689975-29B4-4029-9CF1-449F5A0653B3}" type="presParOf" srcId="{ADDCB14A-1FAC-4870-B439-12EE4B352038}" destId="{9A2B2426-B9E0-4E89-AC0A-E1A6874AAB5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A4F78E-765B-4BDF-8416-0EBAAA51A743}" type="doc">
      <dgm:prSet loTypeId="urn:microsoft.com/office/officeart/2005/8/layout/vList4#1" loCatId="list" qsTypeId="urn:microsoft.com/office/officeart/2005/8/quickstyle/3d4#1" qsCatId="3D" csTypeId="urn:microsoft.com/office/officeart/2005/8/colors/accent2_1#1" csCatId="accent2" phldr="1"/>
      <dgm:spPr/>
      <dgm:t>
        <a:bodyPr/>
        <a:lstStyle/>
        <a:p>
          <a:endParaRPr lang="zh-CN" altLang="en-US"/>
        </a:p>
      </dgm:t>
    </dgm:pt>
    <dgm:pt modelId="{ACC5719B-C696-49D4-84C3-65022C81B61E}">
      <dgm:prSet phldrT="[文本]" custT="1"/>
      <dgm:spPr/>
      <dgm:t>
        <a:bodyPr/>
        <a:lstStyle/>
        <a:p>
          <a:r>
            <a:rPr lang="zh-CN" altLang="en-US" sz="1600" b="1" dirty="0"/>
            <a:t>引言部分、主体部分、结论部分齐全。 “引言”、“结论”可以作为章标题，</a:t>
          </a:r>
          <a:r>
            <a:rPr lang="zh-CN" altLang="en-US" sz="1600" b="1" dirty="0">
              <a:solidFill>
                <a:srgbClr val="FF0000"/>
              </a:solidFill>
            </a:rPr>
            <a:t>“主体”、“正文”等措词不能作为章标题。</a:t>
          </a:r>
        </a:p>
      </dgm:t>
    </dgm:pt>
    <dgm:pt modelId="{D42F27BA-C077-451B-8562-52E25934CE92}" type="parTrans" cxnId="{13E9FF82-19F6-4E31-AB7E-2F697688C190}">
      <dgm:prSet/>
      <dgm:spPr/>
      <dgm:t>
        <a:bodyPr/>
        <a:lstStyle/>
        <a:p>
          <a:endParaRPr lang="zh-CN" altLang="en-US"/>
        </a:p>
      </dgm:t>
    </dgm:pt>
    <dgm:pt modelId="{F4F25292-8D8D-4F8A-9492-265C15344A54}" type="sibTrans" cxnId="{13E9FF82-19F6-4E31-AB7E-2F697688C190}">
      <dgm:prSet/>
      <dgm:spPr/>
      <dgm:t>
        <a:bodyPr/>
        <a:lstStyle/>
        <a:p>
          <a:endParaRPr lang="zh-CN" altLang="en-US"/>
        </a:p>
      </dgm:t>
    </dgm:pt>
    <dgm:pt modelId="{A34470A0-27F8-4152-85E6-8B0CAA9C4877}">
      <dgm:prSet phldrT="[文本]" custT="1"/>
      <dgm:spPr/>
      <dgm:t>
        <a:bodyPr/>
        <a:lstStyle/>
        <a:p>
          <a:r>
            <a:rPr lang="zh-CN" altLang="en-US" sz="1600" b="1" dirty="0"/>
            <a:t>建议文中不使用“本项目”、“本课题”、“项目（课题）组”等字眼，改用</a:t>
          </a:r>
          <a:r>
            <a:rPr lang="zh-CN" altLang="en-US" sz="1600" b="1" dirty="0">
              <a:solidFill>
                <a:srgbClr val="FF0000"/>
              </a:solidFill>
            </a:rPr>
            <a:t>“本研究”或“本报告”</a:t>
          </a:r>
          <a:r>
            <a:rPr lang="zh-CN" altLang="en-US" sz="1600" b="1" dirty="0"/>
            <a:t>等措辞。</a:t>
          </a:r>
        </a:p>
      </dgm:t>
    </dgm:pt>
    <dgm:pt modelId="{2A3CD03B-BEE5-4B52-8693-BF2EB5D1B3AE}" type="parTrans" cxnId="{1EE50C31-027B-4C90-8487-C55D0FBEB7B5}">
      <dgm:prSet/>
      <dgm:spPr/>
      <dgm:t>
        <a:bodyPr/>
        <a:lstStyle/>
        <a:p>
          <a:endParaRPr lang="zh-CN" altLang="en-US"/>
        </a:p>
      </dgm:t>
    </dgm:pt>
    <dgm:pt modelId="{4E92F76E-F18F-49F0-B605-3B7835B654C2}" type="sibTrans" cxnId="{1EE50C31-027B-4C90-8487-C55D0FBEB7B5}">
      <dgm:prSet/>
      <dgm:spPr/>
      <dgm:t>
        <a:bodyPr/>
        <a:lstStyle/>
        <a:p>
          <a:endParaRPr lang="zh-CN" altLang="en-US"/>
        </a:p>
      </dgm:t>
    </dgm:pt>
    <dgm:pt modelId="{F0D46B75-C65E-428F-8A88-782A126EEFB0}">
      <dgm:prSet phldrT="[文本]" custT="1"/>
      <dgm:spPr/>
      <dgm:t>
        <a:bodyPr/>
        <a:lstStyle/>
        <a:p>
          <a:r>
            <a:rPr lang="zh-CN" altLang="en-US" sz="1600" b="1" dirty="0">
              <a:solidFill>
                <a:srgbClr val="FF0000"/>
              </a:solidFill>
            </a:rPr>
            <a:t>正文不宜有有关人才、专利、论文、组织管理、财务等方面的内容。</a:t>
          </a:r>
        </a:p>
      </dgm:t>
    </dgm:pt>
    <dgm:pt modelId="{5F80831E-14E3-4599-B325-F25285F0153B}" type="parTrans" cxnId="{2B02DB2A-BF55-4337-946E-9D2EA2DD5B8C}">
      <dgm:prSet/>
      <dgm:spPr/>
      <dgm:t>
        <a:bodyPr/>
        <a:lstStyle/>
        <a:p>
          <a:endParaRPr lang="zh-CN" altLang="en-US"/>
        </a:p>
      </dgm:t>
    </dgm:pt>
    <dgm:pt modelId="{E46A0090-7CC2-4A5C-92DD-3E30F92CD54A}" type="sibTrans" cxnId="{2B02DB2A-BF55-4337-946E-9D2EA2DD5B8C}">
      <dgm:prSet/>
      <dgm:spPr/>
      <dgm:t>
        <a:bodyPr/>
        <a:lstStyle/>
        <a:p>
          <a:endParaRPr lang="zh-CN" altLang="en-US"/>
        </a:p>
      </dgm:t>
    </dgm:pt>
    <dgm:pt modelId="{8A0ECA09-B249-4AE8-8801-8C0184D5AD72}">
      <dgm:prSet phldrT="[文本]" custT="1"/>
      <dgm:spPr/>
      <dgm:t>
        <a:bodyPr/>
        <a:lstStyle/>
        <a:p>
          <a:r>
            <a:rPr lang="zh-CN" altLang="en-US" sz="1600" b="1" dirty="0"/>
            <a:t>引言部分可以“引言”、“研究概述”、“总论”等为标题或另立更贴切的标题。引言主要概括介绍有关研究背景、目的、内容、预期目标、技术指标、技术路线等。</a:t>
          </a:r>
        </a:p>
      </dgm:t>
    </dgm:pt>
    <dgm:pt modelId="{822D2670-A58F-4B2E-B649-08820CE1A886}" type="parTrans" cxnId="{9B687498-B636-4CFF-9202-C818CE865C64}">
      <dgm:prSet/>
      <dgm:spPr/>
      <dgm:t>
        <a:bodyPr/>
        <a:lstStyle/>
        <a:p>
          <a:endParaRPr lang="zh-CN" altLang="en-US"/>
        </a:p>
      </dgm:t>
    </dgm:pt>
    <dgm:pt modelId="{0ED58ACF-EC9E-4677-B39A-7F2932011791}" type="sibTrans" cxnId="{9B687498-B636-4CFF-9202-C818CE865C64}">
      <dgm:prSet/>
      <dgm:spPr/>
      <dgm:t>
        <a:bodyPr/>
        <a:lstStyle/>
        <a:p>
          <a:endParaRPr lang="zh-CN" altLang="en-US"/>
        </a:p>
      </dgm:t>
    </dgm:pt>
    <dgm:pt modelId="{BAF0749B-39B7-472D-A062-1438091FB6E3}">
      <dgm:prSet phldrT="[文本]" custT="1"/>
      <dgm:spPr/>
      <dgm:t>
        <a:bodyPr/>
        <a:lstStyle/>
        <a:p>
          <a:r>
            <a:rPr lang="zh-CN" altLang="en-US" sz="1600" b="1" dirty="0"/>
            <a:t>主体部分应针对主要研究内容中各个技术点，自拟标题，按照研究流程或技术点，分章节论述。</a:t>
          </a:r>
        </a:p>
      </dgm:t>
    </dgm:pt>
    <dgm:pt modelId="{93814815-D207-4C52-9F03-8F0C4DD9BCF2}" type="parTrans" cxnId="{C6182938-E018-40CA-B4B3-7D04B4A1A689}">
      <dgm:prSet/>
      <dgm:spPr/>
      <dgm:t>
        <a:bodyPr/>
        <a:lstStyle/>
        <a:p>
          <a:endParaRPr lang="zh-CN" altLang="en-US"/>
        </a:p>
      </dgm:t>
    </dgm:pt>
    <dgm:pt modelId="{E391F428-5819-497C-B6AB-A5234B2C78A3}" type="sibTrans" cxnId="{C6182938-E018-40CA-B4B3-7D04B4A1A689}">
      <dgm:prSet/>
      <dgm:spPr/>
      <dgm:t>
        <a:bodyPr/>
        <a:lstStyle/>
        <a:p>
          <a:endParaRPr lang="zh-CN" altLang="en-US"/>
        </a:p>
      </dgm:t>
    </dgm:pt>
    <dgm:pt modelId="{9C3BEBCE-28DE-4E03-B709-BBB1F8645591}">
      <dgm:prSet phldrT="[文本]" custT="1"/>
      <dgm:spPr/>
      <dgm:t>
        <a:bodyPr/>
        <a:lstStyle/>
        <a:p>
          <a:r>
            <a:rPr lang="zh-CN" altLang="en-US" sz="1600" b="1" dirty="0"/>
            <a:t>结论部分可以“结论”或者“结论与建议”作为章标题。归纳有关研究成果、研究发现、创新点，以及问题、经验和建议等内容，可以包括研究成果的作用、影响，应用前景、效益分析等内容。</a:t>
          </a:r>
        </a:p>
      </dgm:t>
    </dgm:pt>
    <dgm:pt modelId="{59C0C429-E6E6-4B21-96B0-B2992FED63B2}" type="parTrans" cxnId="{892FD3A5-6330-44EF-A305-99B3536512B2}">
      <dgm:prSet/>
      <dgm:spPr/>
      <dgm:t>
        <a:bodyPr/>
        <a:lstStyle/>
        <a:p>
          <a:endParaRPr lang="zh-CN" altLang="en-US"/>
        </a:p>
      </dgm:t>
    </dgm:pt>
    <dgm:pt modelId="{FA0B61A2-95C7-477E-80EC-3DDD080701F6}" type="sibTrans" cxnId="{892FD3A5-6330-44EF-A305-99B3536512B2}">
      <dgm:prSet/>
      <dgm:spPr/>
      <dgm:t>
        <a:bodyPr/>
        <a:lstStyle/>
        <a:p>
          <a:endParaRPr lang="zh-CN" altLang="en-US"/>
        </a:p>
      </dgm:t>
    </dgm:pt>
    <dgm:pt modelId="{C6C72B20-9C91-4495-BF12-4F529DF664F6}" type="pres">
      <dgm:prSet presAssocID="{73A4F78E-765B-4BDF-8416-0EBAAA51A743}" presName="linear" presStyleCnt="0">
        <dgm:presLayoutVars>
          <dgm:dir/>
          <dgm:resizeHandles val="exact"/>
        </dgm:presLayoutVars>
      </dgm:prSet>
      <dgm:spPr/>
      <dgm:t>
        <a:bodyPr/>
        <a:lstStyle/>
        <a:p>
          <a:endParaRPr lang="zh-CN" altLang="en-US"/>
        </a:p>
      </dgm:t>
    </dgm:pt>
    <dgm:pt modelId="{51722F2C-6867-43F2-8014-CCDBC5F192C1}" type="pres">
      <dgm:prSet presAssocID="{ACC5719B-C696-49D4-84C3-65022C81B61E}" presName="comp" presStyleCnt="0"/>
      <dgm:spPr/>
    </dgm:pt>
    <dgm:pt modelId="{40CD1E61-A713-4B4C-824F-F26EED807C3D}" type="pres">
      <dgm:prSet presAssocID="{ACC5719B-C696-49D4-84C3-65022C81B61E}" presName="box" presStyleLbl="node1" presStyleIdx="0" presStyleCnt="6"/>
      <dgm:spPr/>
      <dgm:t>
        <a:bodyPr/>
        <a:lstStyle/>
        <a:p>
          <a:endParaRPr lang="zh-CN" altLang="en-US"/>
        </a:p>
      </dgm:t>
    </dgm:pt>
    <dgm:pt modelId="{8A102B8B-B3A4-4725-A51A-81CE7952D996}" type="pres">
      <dgm:prSet presAssocID="{ACC5719B-C696-49D4-84C3-65022C81B61E}" presName="img" presStyleLbl="fgImgPlace1" presStyleIdx="0" presStyleCnt="6" custScaleX="78958"/>
      <dgm:spPr>
        <a:blipFill rotWithShape="0">
          <a:blip xmlns:r="http://schemas.openxmlformats.org/officeDocument/2006/relationships" r:embed="rId1"/>
          <a:stretch>
            <a:fillRect/>
          </a:stretch>
        </a:blipFill>
      </dgm:spPr>
    </dgm:pt>
    <dgm:pt modelId="{8AAF833B-5317-4D00-A789-DC02FF3FBE59}" type="pres">
      <dgm:prSet presAssocID="{ACC5719B-C696-49D4-84C3-65022C81B61E}" presName="text" presStyleLbl="node1" presStyleIdx="0" presStyleCnt="6">
        <dgm:presLayoutVars>
          <dgm:bulletEnabled val="1"/>
        </dgm:presLayoutVars>
      </dgm:prSet>
      <dgm:spPr/>
      <dgm:t>
        <a:bodyPr/>
        <a:lstStyle/>
        <a:p>
          <a:endParaRPr lang="zh-CN" altLang="en-US"/>
        </a:p>
      </dgm:t>
    </dgm:pt>
    <dgm:pt modelId="{1BDF2116-1A4C-4E5D-B8D6-946BC7C13BD6}" type="pres">
      <dgm:prSet presAssocID="{F4F25292-8D8D-4F8A-9492-265C15344A54}" presName="spacer" presStyleCnt="0"/>
      <dgm:spPr/>
    </dgm:pt>
    <dgm:pt modelId="{0B152E5F-9B28-46AF-8900-6552B369DC70}" type="pres">
      <dgm:prSet presAssocID="{A34470A0-27F8-4152-85E6-8B0CAA9C4877}" presName="comp" presStyleCnt="0"/>
      <dgm:spPr/>
    </dgm:pt>
    <dgm:pt modelId="{EC9BED6E-86AC-4C74-8D68-F253684B123C}" type="pres">
      <dgm:prSet presAssocID="{A34470A0-27F8-4152-85E6-8B0CAA9C4877}" presName="box" presStyleLbl="node1" presStyleIdx="1" presStyleCnt="6"/>
      <dgm:spPr/>
      <dgm:t>
        <a:bodyPr/>
        <a:lstStyle/>
        <a:p>
          <a:endParaRPr lang="zh-CN" altLang="en-US"/>
        </a:p>
      </dgm:t>
    </dgm:pt>
    <dgm:pt modelId="{D348F946-B247-406A-8CF5-BEA6B50F92B6}" type="pres">
      <dgm:prSet presAssocID="{A34470A0-27F8-4152-85E6-8B0CAA9C4877}" presName="img" presStyleLbl="fgImgPlace1" presStyleIdx="1" presStyleCnt="6" custScaleX="78958"/>
      <dgm:spPr>
        <a:blipFill rotWithShape="0">
          <a:blip xmlns:r="http://schemas.openxmlformats.org/officeDocument/2006/relationships" r:embed="rId1"/>
          <a:stretch>
            <a:fillRect/>
          </a:stretch>
        </a:blipFill>
      </dgm:spPr>
    </dgm:pt>
    <dgm:pt modelId="{046E937B-C24F-4BEC-81AD-D35400E7300F}" type="pres">
      <dgm:prSet presAssocID="{A34470A0-27F8-4152-85E6-8B0CAA9C4877}" presName="text" presStyleLbl="node1" presStyleIdx="1" presStyleCnt="6">
        <dgm:presLayoutVars>
          <dgm:bulletEnabled val="1"/>
        </dgm:presLayoutVars>
      </dgm:prSet>
      <dgm:spPr/>
      <dgm:t>
        <a:bodyPr/>
        <a:lstStyle/>
        <a:p>
          <a:endParaRPr lang="zh-CN" altLang="en-US"/>
        </a:p>
      </dgm:t>
    </dgm:pt>
    <dgm:pt modelId="{831B62B9-B2D9-4AF1-B54A-9A174F7F70A8}" type="pres">
      <dgm:prSet presAssocID="{4E92F76E-F18F-49F0-B605-3B7835B654C2}" presName="spacer" presStyleCnt="0"/>
      <dgm:spPr/>
    </dgm:pt>
    <dgm:pt modelId="{8AE21C45-AEE5-42AA-B4BD-00BB8B97FA87}" type="pres">
      <dgm:prSet presAssocID="{F0D46B75-C65E-428F-8A88-782A126EEFB0}" presName="comp" presStyleCnt="0"/>
      <dgm:spPr/>
    </dgm:pt>
    <dgm:pt modelId="{B750254E-B166-46DF-ACE4-09E5E89A0383}" type="pres">
      <dgm:prSet presAssocID="{F0D46B75-C65E-428F-8A88-782A126EEFB0}" presName="box" presStyleLbl="node1" presStyleIdx="2" presStyleCnt="6"/>
      <dgm:spPr/>
      <dgm:t>
        <a:bodyPr/>
        <a:lstStyle/>
        <a:p>
          <a:endParaRPr lang="zh-CN" altLang="en-US"/>
        </a:p>
      </dgm:t>
    </dgm:pt>
    <dgm:pt modelId="{D30AD02E-DD52-47BC-964D-11CF1263E625}" type="pres">
      <dgm:prSet presAssocID="{F0D46B75-C65E-428F-8A88-782A126EEFB0}" presName="img" presStyleLbl="fgImgPlace1" presStyleIdx="2" presStyleCnt="6" custScaleX="78958"/>
      <dgm:spPr>
        <a:blipFill rotWithShape="0">
          <a:blip xmlns:r="http://schemas.openxmlformats.org/officeDocument/2006/relationships" r:embed="rId1"/>
          <a:stretch>
            <a:fillRect/>
          </a:stretch>
        </a:blipFill>
      </dgm:spPr>
    </dgm:pt>
    <dgm:pt modelId="{A4CFA7A8-FD63-4A50-9231-1F0BE57C97F8}" type="pres">
      <dgm:prSet presAssocID="{F0D46B75-C65E-428F-8A88-782A126EEFB0}" presName="text" presStyleLbl="node1" presStyleIdx="2" presStyleCnt="6">
        <dgm:presLayoutVars>
          <dgm:bulletEnabled val="1"/>
        </dgm:presLayoutVars>
      </dgm:prSet>
      <dgm:spPr/>
      <dgm:t>
        <a:bodyPr/>
        <a:lstStyle/>
        <a:p>
          <a:endParaRPr lang="zh-CN" altLang="en-US"/>
        </a:p>
      </dgm:t>
    </dgm:pt>
    <dgm:pt modelId="{CA2D82F9-F042-4B69-BC8C-56C719E98CC4}" type="pres">
      <dgm:prSet presAssocID="{E46A0090-7CC2-4A5C-92DD-3E30F92CD54A}" presName="spacer" presStyleCnt="0"/>
      <dgm:spPr/>
    </dgm:pt>
    <dgm:pt modelId="{B7C64456-9322-407E-AB0E-B585BC169BCE}" type="pres">
      <dgm:prSet presAssocID="{8A0ECA09-B249-4AE8-8801-8C0184D5AD72}" presName="comp" presStyleCnt="0"/>
      <dgm:spPr/>
    </dgm:pt>
    <dgm:pt modelId="{C046314A-9A80-4763-AC10-84A5511D06FE}" type="pres">
      <dgm:prSet presAssocID="{8A0ECA09-B249-4AE8-8801-8C0184D5AD72}" presName="box" presStyleLbl="node1" presStyleIdx="3" presStyleCnt="6" custScaleY="143997"/>
      <dgm:spPr/>
      <dgm:t>
        <a:bodyPr/>
        <a:lstStyle/>
        <a:p>
          <a:endParaRPr lang="zh-CN" altLang="en-US"/>
        </a:p>
      </dgm:t>
    </dgm:pt>
    <dgm:pt modelId="{689D7646-5F0B-478C-A68E-7D4D72ECE93E}" type="pres">
      <dgm:prSet presAssocID="{8A0ECA09-B249-4AE8-8801-8C0184D5AD72}" presName="img" presStyleLbl="fgImgPlace1" presStyleIdx="3" presStyleCnt="6" custScaleX="78958"/>
      <dgm:spPr>
        <a:blipFill rotWithShape="0">
          <a:blip xmlns:r="http://schemas.openxmlformats.org/officeDocument/2006/relationships" r:embed="rId1"/>
          <a:stretch>
            <a:fillRect/>
          </a:stretch>
        </a:blipFill>
      </dgm:spPr>
    </dgm:pt>
    <dgm:pt modelId="{B037FFE4-D5CC-47E3-9537-A2F117053179}" type="pres">
      <dgm:prSet presAssocID="{8A0ECA09-B249-4AE8-8801-8C0184D5AD72}" presName="text" presStyleLbl="node1" presStyleIdx="3" presStyleCnt="6">
        <dgm:presLayoutVars>
          <dgm:bulletEnabled val="1"/>
        </dgm:presLayoutVars>
      </dgm:prSet>
      <dgm:spPr/>
      <dgm:t>
        <a:bodyPr/>
        <a:lstStyle/>
        <a:p>
          <a:endParaRPr lang="zh-CN" altLang="en-US"/>
        </a:p>
      </dgm:t>
    </dgm:pt>
    <dgm:pt modelId="{94DEFAC3-A323-4FD6-97FE-340557AC4B8E}" type="pres">
      <dgm:prSet presAssocID="{0ED58ACF-EC9E-4677-B39A-7F2932011791}" presName="spacer" presStyleCnt="0"/>
      <dgm:spPr/>
    </dgm:pt>
    <dgm:pt modelId="{639F93C1-81D5-4DEA-9A15-C26D9A5BF460}" type="pres">
      <dgm:prSet presAssocID="{BAF0749B-39B7-472D-A062-1438091FB6E3}" presName="comp" presStyleCnt="0"/>
      <dgm:spPr/>
    </dgm:pt>
    <dgm:pt modelId="{A064ED34-6F1B-4B08-9D9F-FA8037EB65D7}" type="pres">
      <dgm:prSet presAssocID="{BAF0749B-39B7-472D-A062-1438091FB6E3}" presName="box" presStyleLbl="node1" presStyleIdx="4" presStyleCnt="6"/>
      <dgm:spPr/>
      <dgm:t>
        <a:bodyPr/>
        <a:lstStyle/>
        <a:p>
          <a:endParaRPr lang="zh-CN" altLang="en-US"/>
        </a:p>
      </dgm:t>
    </dgm:pt>
    <dgm:pt modelId="{07C48473-6E9B-4B09-B47E-879FEBC78337}" type="pres">
      <dgm:prSet presAssocID="{BAF0749B-39B7-472D-A062-1438091FB6E3}" presName="img" presStyleLbl="fgImgPlace1" presStyleIdx="4" presStyleCnt="6" custScaleX="78958"/>
      <dgm:spPr>
        <a:blipFill rotWithShape="0">
          <a:blip xmlns:r="http://schemas.openxmlformats.org/officeDocument/2006/relationships" r:embed="rId1"/>
          <a:stretch>
            <a:fillRect/>
          </a:stretch>
        </a:blipFill>
      </dgm:spPr>
    </dgm:pt>
    <dgm:pt modelId="{227E832C-9922-41F7-86F1-CCC670892050}" type="pres">
      <dgm:prSet presAssocID="{BAF0749B-39B7-472D-A062-1438091FB6E3}" presName="text" presStyleLbl="node1" presStyleIdx="4" presStyleCnt="6">
        <dgm:presLayoutVars>
          <dgm:bulletEnabled val="1"/>
        </dgm:presLayoutVars>
      </dgm:prSet>
      <dgm:spPr/>
      <dgm:t>
        <a:bodyPr/>
        <a:lstStyle/>
        <a:p>
          <a:endParaRPr lang="zh-CN" altLang="en-US"/>
        </a:p>
      </dgm:t>
    </dgm:pt>
    <dgm:pt modelId="{1F640B9F-DE6E-44C6-AC9C-B5A8822375E0}" type="pres">
      <dgm:prSet presAssocID="{E391F428-5819-497C-B6AB-A5234B2C78A3}" presName="spacer" presStyleCnt="0"/>
      <dgm:spPr/>
    </dgm:pt>
    <dgm:pt modelId="{553D34BF-EFD3-42B6-95D6-3C8AD2044A90}" type="pres">
      <dgm:prSet presAssocID="{9C3BEBCE-28DE-4E03-B709-BBB1F8645591}" presName="comp" presStyleCnt="0"/>
      <dgm:spPr/>
    </dgm:pt>
    <dgm:pt modelId="{45B61B5B-4433-492F-B1CA-D9B693A5F75D}" type="pres">
      <dgm:prSet presAssocID="{9C3BEBCE-28DE-4E03-B709-BBB1F8645591}" presName="box" presStyleLbl="node1" presStyleIdx="5" presStyleCnt="6" custScaleY="135508"/>
      <dgm:spPr/>
      <dgm:t>
        <a:bodyPr/>
        <a:lstStyle/>
        <a:p>
          <a:endParaRPr lang="zh-CN" altLang="en-US"/>
        </a:p>
      </dgm:t>
    </dgm:pt>
    <dgm:pt modelId="{C38E8CC6-1247-4350-B4D7-CEDA22B8C678}" type="pres">
      <dgm:prSet presAssocID="{9C3BEBCE-28DE-4E03-B709-BBB1F8645591}" presName="img" presStyleLbl="fgImgPlace1" presStyleIdx="5" presStyleCnt="6" custScaleX="78958"/>
      <dgm:spPr>
        <a:blipFill rotWithShape="0">
          <a:blip xmlns:r="http://schemas.openxmlformats.org/officeDocument/2006/relationships" r:embed="rId1"/>
          <a:stretch>
            <a:fillRect/>
          </a:stretch>
        </a:blipFill>
      </dgm:spPr>
    </dgm:pt>
    <dgm:pt modelId="{914B15ED-03F6-49EA-B6B9-87E8ABC20FA3}" type="pres">
      <dgm:prSet presAssocID="{9C3BEBCE-28DE-4E03-B709-BBB1F8645591}" presName="text" presStyleLbl="node1" presStyleIdx="5" presStyleCnt="6">
        <dgm:presLayoutVars>
          <dgm:bulletEnabled val="1"/>
        </dgm:presLayoutVars>
      </dgm:prSet>
      <dgm:spPr/>
      <dgm:t>
        <a:bodyPr/>
        <a:lstStyle/>
        <a:p>
          <a:endParaRPr lang="zh-CN" altLang="en-US"/>
        </a:p>
      </dgm:t>
    </dgm:pt>
  </dgm:ptLst>
  <dgm:cxnLst>
    <dgm:cxn modelId="{892FD3A5-6330-44EF-A305-99B3536512B2}" srcId="{73A4F78E-765B-4BDF-8416-0EBAAA51A743}" destId="{9C3BEBCE-28DE-4E03-B709-BBB1F8645591}" srcOrd="5" destOrd="0" parTransId="{59C0C429-E6E6-4B21-96B0-B2992FED63B2}" sibTransId="{FA0B61A2-95C7-477E-80EC-3DDD080701F6}"/>
    <dgm:cxn modelId="{086F3F2F-900B-4184-B0CD-8528104B79BE}" type="presOf" srcId="{F0D46B75-C65E-428F-8A88-782A126EEFB0}" destId="{A4CFA7A8-FD63-4A50-9231-1F0BE57C97F8}" srcOrd="1" destOrd="0" presId="urn:microsoft.com/office/officeart/2005/8/layout/vList4#1"/>
    <dgm:cxn modelId="{D29399BC-0C22-413A-8ED4-BA05292AB4B8}" type="presOf" srcId="{BAF0749B-39B7-472D-A062-1438091FB6E3}" destId="{A064ED34-6F1B-4B08-9D9F-FA8037EB65D7}" srcOrd="0" destOrd="0" presId="urn:microsoft.com/office/officeart/2005/8/layout/vList4#1"/>
    <dgm:cxn modelId="{1EE50C31-027B-4C90-8487-C55D0FBEB7B5}" srcId="{73A4F78E-765B-4BDF-8416-0EBAAA51A743}" destId="{A34470A0-27F8-4152-85E6-8B0CAA9C4877}" srcOrd="1" destOrd="0" parTransId="{2A3CD03B-BEE5-4B52-8693-BF2EB5D1B3AE}" sibTransId="{4E92F76E-F18F-49F0-B605-3B7835B654C2}"/>
    <dgm:cxn modelId="{B72F8A9A-F983-43F0-8A1B-D4FA0D8E87AB}" type="presOf" srcId="{BAF0749B-39B7-472D-A062-1438091FB6E3}" destId="{227E832C-9922-41F7-86F1-CCC670892050}" srcOrd="1" destOrd="0" presId="urn:microsoft.com/office/officeart/2005/8/layout/vList4#1"/>
    <dgm:cxn modelId="{0393776E-2F2D-41B9-8E6C-8380CEB49B7B}" type="presOf" srcId="{ACC5719B-C696-49D4-84C3-65022C81B61E}" destId="{8AAF833B-5317-4D00-A789-DC02FF3FBE59}" srcOrd="1" destOrd="0" presId="urn:microsoft.com/office/officeart/2005/8/layout/vList4#1"/>
    <dgm:cxn modelId="{BF09AEFA-C782-442F-8DDA-617257530DC5}" type="presOf" srcId="{8A0ECA09-B249-4AE8-8801-8C0184D5AD72}" destId="{C046314A-9A80-4763-AC10-84A5511D06FE}" srcOrd="0" destOrd="0" presId="urn:microsoft.com/office/officeart/2005/8/layout/vList4#1"/>
    <dgm:cxn modelId="{C6182938-E018-40CA-B4B3-7D04B4A1A689}" srcId="{73A4F78E-765B-4BDF-8416-0EBAAA51A743}" destId="{BAF0749B-39B7-472D-A062-1438091FB6E3}" srcOrd="4" destOrd="0" parTransId="{93814815-D207-4C52-9F03-8F0C4DD9BCF2}" sibTransId="{E391F428-5819-497C-B6AB-A5234B2C78A3}"/>
    <dgm:cxn modelId="{9B687498-B636-4CFF-9202-C818CE865C64}" srcId="{73A4F78E-765B-4BDF-8416-0EBAAA51A743}" destId="{8A0ECA09-B249-4AE8-8801-8C0184D5AD72}" srcOrd="3" destOrd="0" parTransId="{822D2670-A58F-4B2E-B649-08820CE1A886}" sibTransId="{0ED58ACF-EC9E-4677-B39A-7F2932011791}"/>
    <dgm:cxn modelId="{55385CCE-DED6-43B9-A910-1CAA25E2C5C2}" type="presOf" srcId="{A34470A0-27F8-4152-85E6-8B0CAA9C4877}" destId="{EC9BED6E-86AC-4C74-8D68-F253684B123C}" srcOrd="0" destOrd="0" presId="urn:microsoft.com/office/officeart/2005/8/layout/vList4#1"/>
    <dgm:cxn modelId="{2B02DB2A-BF55-4337-946E-9D2EA2DD5B8C}" srcId="{73A4F78E-765B-4BDF-8416-0EBAAA51A743}" destId="{F0D46B75-C65E-428F-8A88-782A126EEFB0}" srcOrd="2" destOrd="0" parTransId="{5F80831E-14E3-4599-B325-F25285F0153B}" sibTransId="{E46A0090-7CC2-4A5C-92DD-3E30F92CD54A}"/>
    <dgm:cxn modelId="{53DA27C8-F4A8-46FC-B3D4-DEE768DEC83A}" type="presOf" srcId="{F0D46B75-C65E-428F-8A88-782A126EEFB0}" destId="{B750254E-B166-46DF-ACE4-09E5E89A0383}" srcOrd="0" destOrd="0" presId="urn:microsoft.com/office/officeart/2005/8/layout/vList4#1"/>
    <dgm:cxn modelId="{13E9FF82-19F6-4E31-AB7E-2F697688C190}" srcId="{73A4F78E-765B-4BDF-8416-0EBAAA51A743}" destId="{ACC5719B-C696-49D4-84C3-65022C81B61E}" srcOrd="0" destOrd="0" parTransId="{D42F27BA-C077-451B-8562-52E25934CE92}" sibTransId="{F4F25292-8D8D-4F8A-9492-265C15344A54}"/>
    <dgm:cxn modelId="{C4E79525-48A6-4083-B1EE-DEC4264A17F1}" type="presOf" srcId="{ACC5719B-C696-49D4-84C3-65022C81B61E}" destId="{40CD1E61-A713-4B4C-824F-F26EED807C3D}" srcOrd="0" destOrd="0" presId="urn:microsoft.com/office/officeart/2005/8/layout/vList4#1"/>
    <dgm:cxn modelId="{B5868AFF-F5DE-4444-B804-10A1D7F080E6}" type="presOf" srcId="{73A4F78E-765B-4BDF-8416-0EBAAA51A743}" destId="{C6C72B20-9C91-4495-BF12-4F529DF664F6}" srcOrd="0" destOrd="0" presId="urn:microsoft.com/office/officeart/2005/8/layout/vList4#1"/>
    <dgm:cxn modelId="{6012FF9A-786B-4E03-9DA1-7D944524A8DE}" type="presOf" srcId="{9C3BEBCE-28DE-4E03-B709-BBB1F8645591}" destId="{914B15ED-03F6-49EA-B6B9-87E8ABC20FA3}" srcOrd="1" destOrd="0" presId="urn:microsoft.com/office/officeart/2005/8/layout/vList4#1"/>
    <dgm:cxn modelId="{82185A95-6ABC-4AEE-86C5-FFA6BC940E90}" type="presOf" srcId="{9C3BEBCE-28DE-4E03-B709-BBB1F8645591}" destId="{45B61B5B-4433-492F-B1CA-D9B693A5F75D}" srcOrd="0" destOrd="0" presId="urn:microsoft.com/office/officeart/2005/8/layout/vList4#1"/>
    <dgm:cxn modelId="{B71157D6-B499-47AE-B705-118430E017BC}" type="presOf" srcId="{A34470A0-27F8-4152-85E6-8B0CAA9C4877}" destId="{046E937B-C24F-4BEC-81AD-D35400E7300F}" srcOrd="1" destOrd="0" presId="urn:microsoft.com/office/officeart/2005/8/layout/vList4#1"/>
    <dgm:cxn modelId="{EC2C6788-A7B2-47FD-8849-0509CE8F464E}" type="presOf" srcId="{8A0ECA09-B249-4AE8-8801-8C0184D5AD72}" destId="{B037FFE4-D5CC-47E3-9537-A2F117053179}" srcOrd="1" destOrd="0" presId="urn:microsoft.com/office/officeart/2005/8/layout/vList4#1"/>
    <dgm:cxn modelId="{3D6871F6-1F29-4B8B-9142-81F27A7E0BA3}" type="presParOf" srcId="{C6C72B20-9C91-4495-BF12-4F529DF664F6}" destId="{51722F2C-6867-43F2-8014-CCDBC5F192C1}" srcOrd="0" destOrd="0" presId="urn:microsoft.com/office/officeart/2005/8/layout/vList4#1"/>
    <dgm:cxn modelId="{EBC81158-3B1B-449F-BF9F-EBC9595EB9D7}" type="presParOf" srcId="{51722F2C-6867-43F2-8014-CCDBC5F192C1}" destId="{40CD1E61-A713-4B4C-824F-F26EED807C3D}" srcOrd="0" destOrd="0" presId="urn:microsoft.com/office/officeart/2005/8/layout/vList4#1"/>
    <dgm:cxn modelId="{F53F6F4B-4231-4ACC-8989-6B8AF6D990F4}" type="presParOf" srcId="{51722F2C-6867-43F2-8014-CCDBC5F192C1}" destId="{8A102B8B-B3A4-4725-A51A-81CE7952D996}" srcOrd="1" destOrd="0" presId="urn:microsoft.com/office/officeart/2005/8/layout/vList4#1"/>
    <dgm:cxn modelId="{63EDCAF5-AEC1-43DB-9EFB-B9696EEE4158}" type="presParOf" srcId="{51722F2C-6867-43F2-8014-CCDBC5F192C1}" destId="{8AAF833B-5317-4D00-A789-DC02FF3FBE59}" srcOrd="2" destOrd="0" presId="urn:microsoft.com/office/officeart/2005/8/layout/vList4#1"/>
    <dgm:cxn modelId="{523DD0AA-B9FE-4784-8598-588B946B6F97}" type="presParOf" srcId="{C6C72B20-9C91-4495-BF12-4F529DF664F6}" destId="{1BDF2116-1A4C-4E5D-B8D6-946BC7C13BD6}" srcOrd="1" destOrd="0" presId="urn:microsoft.com/office/officeart/2005/8/layout/vList4#1"/>
    <dgm:cxn modelId="{D46927BA-FF3B-4889-A376-360386027D9D}" type="presParOf" srcId="{C6C72B20-9C91-4495-BF12-4F529DF664F6}" destId="{0B152E5F-9B28-46AF-8900-6552B369DC70}" srcOrd="2" destOrd="0" presId="urn:microsoft.com/office/officeart/2005/8/layout/vList4#1"/>
    <dgm:cxn modelId="{75306D90-F907-49CD-AF21-6814C5B0982E}" type="presParOf" srcId="{0B152E5F-9B28-46AF-8900-6552B369DC70}" destId="{EC9BED6E-86AC-4C74-8D68-F253684B123C}" srcOrd="0" destOrd="0" presId="urn:microsoft.com/office/officeart/2005/8/layout/vList4#1"/>
    <dgm:cxn modelId="{47864B20-C37D-4FB2-AC27-60A8BBD29AE8}" type="presParOf" srcId="{0B152E5F-9B28-46AF-8900-6552B369DC70}" destId="{D348F946-B247-406A-8CF5-BEA6B50F92B6}" srcOrd="1" destOrd="0" presId="urn:microsoft.com/office/officeart/2005/8/layout/vList4#1"/>
    <dgm:cxn modelId="{EE1B2080-69A0-4AE3-926B-8183A1291E52}" type="presParOf" srcId="{0B152E5F-9B28-46AF-8900-6552B369DC70}" destId="{046E937B-C24F-4BEC-81AD-D35400E7300F}" srcOrd="2" destOrd="0" presId="urn:microsoft.com/office/officeart/2005/8/layout/vList4#1"/>
    <dgm:cxn modelId="{EBD433E9-13C7-4944-8D73-5E7210028B62}" type="presParOf" srcId="{C6C72B20-9C91-4495-BF12-4F529DF664F6}" destId="{831B62B9-B2D9-4AF1-B54A-9A174F7F70A8}" srcOrd="3" destOrd="0" presId="urn:microsoft.com/office/officeart/2005/8/layout/vList4#1"/>
    <dgm:cxn modelId="{234F9199-FFAC-451F-9723-3A07EC025139}" type="presParOf" srcId="{C6C72B20-9C91-4495-BF12-4F529DF664F6}" destId="{8AE21C45-AEE5-42AA-B4BD-00BB8B97FA87}" srcOrd="4" destOrd="0" presId="urn:microsoft.com/office/officeart/2005/8/layout/vList4#1"/>
    <dgm:cxn modelId="{673DBFE4-8E3A-4736-A4A0-CB0472263EB3}" type="presParOf" srcId="{8AE21C45-AEE5-42AA-B4BD-00BB8B97FA87}" destId="{B750254E-B166-46DF-ACE4-09E5E89A0383}" srcOrd="0" destOrd="0" presId="urn:microsoft.com/office/officeart/2005/8/layout/vList4#1"/>
    <dgm:cxn modelId="{F145194B-FE58-4866-BC6C-2B0D63CFFE88}" type="presParOf" srcId="{8AE21C45-AEE5-42AA-B4BD-00BB8B97FA87}" destId="{D30AD02E-DD52-47BC-964D-11CF1263E625}" srcOrd="1" destOrd="0" presId="urn:microsoft.com/office/officeart/2005/8/layout/vList4#1"/>
    <dgm:cxn modelId="{45209DD0-78D5-4E0D-A73A-E1322EE2572F}" type="presParOf" srcId="{8AE21C45-AEE5-42AA-B4BD-00BB8B97FA87}" destId="{A4CFA7A8-FD63-4A50-9231-1F0BE57C97F8}" srcOrd="2" destOrd="0" presId="urn:microsoft.com/office/officeart/2005/8/layout/vList4#1"/>
    <dgm:cxn modelId="{FEF9DCF4-1C65-4106-A4AC-7D67838BAC21}" type="presParOf" srcId="{C6C72B20-9C91-4495-BF12-4F529DF664F6}" destId="{CA2D82F9-F042-4B69-BC8C-56C719E98CC4}" srcOrd="5" destOrd="0" presId="urn:microsoft.com/office/officeart/2005/8/layout/vList4#1"/>
    <dgm:cxn modelId="{AE394C76-F70E-48D9-A830-3167918F2267}" type="presParOf" srcId="{C6C72B20-9C91-4495-BF12-4F529DF664F6}" destId="{B7C64456-9322-407E-AB0E-B585BC169BCE}" srcOrd="6" destOrd="0" presId="urn:microsoft.com/office/officeart/2005/8/layout/vList4#1"/>
    <dgm:cxn modelId="{D4747EA5-BA77-4EAE-82C9-A5568ABC8C68}" type="presParOf" srcId="{B7C64456-9322-407E-AB0E-B585BC169BCE}" destId="{C046314A-9A80-4763-AC10-84A5511D06FE}" srcOrd="0" destOrd="0" presId="urn:microsoft.com/office/officeart/2005/8/layout/vList4#1"/>
    <dgm:cxn modelId="{7378047C-5F26-42B2-B463-D818F34959C0}" type="presParOf" srcId="{B7C64456-9322-407E-AB0E-B585BC169BCE}" destId="{689D7646-5F0B-478C-A68E-7D4D72ECE93E}" srcOrd="1" destOrd="0" presId="urn:microsoft.com/office/officeart/2005/8/layout/vList4#1"/>
    <dgm:cxn modelId="{EBFEAA5B-844E-4906-84DB-F31A1CAB6A33}" type="presParOf" srcId="{B7C64456-9322-407E-AB0E-B585BC169BCE}" destId="{B037FFE4-D5CC-47E3-9537-A2F117053179}" srcOrd="2" destOrd="0" presId="urn:microsoft.com/office/officeart/2005/8/layout/vList4#1"/>
    <dgm:cxn modelId="{5529236D-B73B-4EE0-A342-0BA6193E15CE}" type="presParOf" srcId="{C6C72B20-9C91-4495-BF12-4F529DF664F6}" destId="{94DEFAC3-A323-4FD6-97FE-340557AC4B8E}" srcOrd="7" destOrd="0" presId="urn:microsoft.com/office/officeart/2005/8/layout/vList4#1"/>
    <dgm:cxn modelId="{26E5F85D-5F26-469B-B5A7-6498B1472E90}" type="presParOf" srcId="{C6C72B20-9C91-4495-BF12-4F529DF664F6}" destId="{639F93C1-81D5-4DEA-9A15-C26D9A5BF460}" srcOrd="8" destOrd="0" presId="urn:microsoft.com/office/officeart/2005/8/layout/vList4#1"/>
    <dgm:cxn modelId="{55D703FE-44A5-4FB8-91E3-5ADE38850C52}" type="presParOf" srcId="{639F93C1-81D5-4DEA-9A15-C26D9A5BF460}" destId="{A064ED34-6F1B-4B08-9D9F-FA8037EB65D7}" srcOrd="0" destOrd="0" presId="urn:microsoft.com/office/officeart/2005/8/layout/vList4#1"/>
    <dgm:cxn modelId="{CB2DDC2C-F938-445E-B4D9-8EAD1B6784ED}" type="presParOf" srcId="{639F93C1-81D5-4DEA-9A15-C26D9A5BF460}" destId="{07C48473-6E9B-4B09-B47E-879FEBC78337}" srcOrd="1" destOrd="0" presId="urn:microsoft.com/office/officeart/2005/8/layout/vList4#1"/>
    <dgm:cxn modelId="{BA29C867-ABE7-41B3-9A62-D5E48232AB4E}" type="presParOf" srcId="{639F93C1-81D5-4DEA-9A15-C26D9A5BF460}" destId="{227E832C-9922-41F7-86F1-CCC670892050}" srcOrd="2" destOrd="0" presId="urn:microsoft.com/office/officeart/2005/8/layout/vList4#1"/>
    <dgm:cxn modelId="{5A57D5BA-F6F7-4CF4-A458-284FA3C5D4DA}" type="presParOf" srcId="{C6C72B20-9C91-4495-BF12-4F529DF664F6}" destId="{1F640B9F-DE6E-44C6-AC9C-B5A8822375E0}" srcOrd="9" destOrd="0" presId="urn:microsoft.com/office/officeart/2005/8/layout/vList4#1"/>
    <dgm:cxn modelId="{785C00EA-3B58-4B79-ACDA-EB2F3EB31CF9}" type="presParOf" srcId="{C6C72B20-9C91-4495-BF12-4F529DF664F6}" destId="{553D34BF-EFD3-42B6-95D6-3C8AD2044A90}" srcOrd="10" destOrd="0" presId="urn:microsoft.com/office/officeart/2005/8/layout/vList4#1"/>
    <dgm:cxn modelId="{976A391E-9805-4631-999C-3DAFFB99686A}" type="presParOf" srcId="{553D34BF-EFD3-42B6-95D6-3C8AD2044A90}" destId="{45B61B5B-4433-492F-B1CA-D9B693A5F75D}" srcOrd="0" destOrd="0" presId="urn:microsoft.com/office/officeart/2005/8/layout/vList4#1"/>
    <dgm:cxn modelId="{FDD6237C-7BD5-4EB4-A20D-2E42AEF9B0AA}" type="presParOf" srcId="{553D34BF-EFD3-42B6-95D6-3C8AD2044A90}" destId="{C38E8CC6-1247-4350-B4D7-CEDA22B8C678}" srcOrd="1" destOrd="0" presId="urn:microsoft.com/office/officeart/2005/8/layout/vList4#1"/>
    <dgm:cxn modelId="{F201D169-421A-4227-BD4C-86EBD31CA0A3}" type="presParOf" srcId="{553D34BF-EFD3-42B6-95D6-3C8AD2044A90}" destId="{914B15ED-03F6-49EA-B6B9-87E8ABC20FA3}"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49DAA6-7784-4B5D-B893-3FF9F6D9395D}" type="doc">
      <dgm:prSet loTypeId="urn:microsoft.com/office/officeart/2005/8/layout/hierarchy2#1" loCatId="hierarchy" qsTypeId="urn:microsoft.com/office/officeart/2005/8/quickstyle/simple3#1" qsCatId="simple" csTypeId="urn:microsoft.com/office/officeart/2005/8/colors/accent3_2#1" csCatId="mainScheme" phldr="1"/>
      <dgm:spPr/>
      <dgm:t>
        <a:bodyPr/>
        <a:lstStyle/>
        <a:p>
          <a:endParaRPr lang="zh-CN" altLang="en-US"/>
        </a:p>
      </dgm:t>
    </dgm:pt>
    <dgm:pt modelId="{1C15900C-88F5-44D9-BEF8-16D5CA76A245}">
      <dgm:prSet phldrT="[文本]" phldr="0" custT="1"/>
      <dgm:spPr/>
      <dgm:t>
        <a:bodyPr vert="horz" wrap="square"/>
        <a:lstStyle/>
        <a:p>
          <a:pPr>
            <a:lnSpc>
              <a:spcPct val="100000"/>
            </a:lnSpc>
            <a:spcBef>
              <a:spcPct val="0"/>
            </a:spcBef>
            <a:spcAft>
              <a:spcPct val="35000"/>
            </a:spcAft>
          </a:pPr>
          <a:endParaRPr lang="en-US" altLang="zh-CN" sz="2800" dirty="0">
            <a:latin typeface="黑体" panose="02010609060101010101" pitchFamily="49" charset="-122"/>
            <a:ea typeface="黑体" panose="02010609060101010101" pitchFamily="49" charset="-122"/>
          </a:endParaRPr>
        </a:p>
        <a:p>
          <a:pPr>
            <a:lnSpc>
              <a:spcPct val="100000"/>
            </a:lnSpc>
            <a:spcBef>
              <a:spcPct val="0"/>
            </a:spcBef>
            <a:spcAft>
              <a:spcPct val="35000"/>
            </a:spcAft>
          </a:pPr>
          <a:r>
            <a:rPr lang="zh-CN" altLang="en-US" sz="2800" dirty="0">
              <a:latin typeface="黑体" panose="02010609060101010101" pitchFamily="49" charset="-122"/>
              <a:ea typeface="黑体" panose="02010609060101010101" pitchFamily="49" charset="-122"/>
            </a:rPr>
            <a:t>专题报告</a:t>
          </a:r>
          <a:endParaRPr lang="en-US" altLang="zh-CN" sz="2800" dirty="0">
            <a:latin typeface="黑体" panose="02010609060101010101" pitchFamily="49" charset="-122"/>
            <a:ea typeface="黑体" panose="02010609060101010101" pitchFamily="49" charset="-122"/>
          </a:endParaRPr>
        </a:p>
        <a:p>
          <a:pPr>
            <a:lnSpc>
              <a:spcPct val="100000"/>
            </a:lnSpc>
            <a:spcBef>
              <a:spcPct val="0"/>
            </a:spcBef>
            <a:spcAft>
              <a:spcPct val="35000"/>
            </a:spcAft>
          </a:pPr>
          <a:r>
            <a:rPr lang="zh-CN" altLang="en-US" sz="1600" b="1" dirty="0"/>
            <a:t>（研究、分析类）</a:t>
          </a:r>
          <a:r>
            <a:rPr lang="zh-CN" altLang="en-US" sz="3200" b="1" dirty="0"/>
            <a:t/>
          </a:r>
          <a:br>
            <a:rPr lang="zh-CN" altLang="en-US" sz="3200" b="1" dirty="0"/>
          </a:br>
          <a:endParaRPr lang="zh-CN" altLang="en-US" sz="3200" dirty="0">
            <a:latin typeface="黑体" panose="02010609060101010101" pitchFamily="49" charset="-122"/>
            <a:ea typeface="黑体" panose="02010609060101010101" pitchFamily="49" charset="-122"/>
          </a:endParaRPr>
        </a:p>
      </dgm:t>
    </dgm:pt>
    <dgm:pt modelId="{2FE8E485-FEA4-453E-9EF1-7E132C4255DC}" type="parTrans" cxnId="{09DD45A1-973D-426D-8ACC-384F6CE86E55}">
      <dgm:prSet/>
      <dgm:spPr/>
      <dgm:t>
        <a:bodyPr/>
        <a:lstStyle/>
        <a:p>
          <a:endParaRPr lang="zh-CN" altLang="en-US"/>
        </a:p>
      </dgm:t>
    </dgm:pt>
    <dgm:pt modelId="{1D0BFAE0-D147-4BC6-80C7-53531D252A37}" type="sibTrans" cxnId="{09DD45A1-973D-426D-8ACC-384F6CE86E55}">
      <dgm:prSet/>
      <dgm:spPr/>
      <dgm:t>
        <a:bodyPr/>
        <a:lstStyle/>
        <a:p>
          <a:endParaRPr lang="zh-CN" altLang="en-US"/>
        </a:p>
      </dgm:t>
    </dgm:pt>
    <dgm:pt modelId="{04A6D3D6-B92A-40C8-A26C-4DE98DD60EA3}">
      <dgm:prSet phldrT="[文本]" custT="1"/>
      <dgm:spPr/>
      <dgm:t>
        <a:bodyPr/>
        <a:lstStyle/>
        <a:p>
          <a:pPr algn="ctr"/>
          <a:r>
            <a:rPr lang="en-US" altLang="zh-CN" sz="2000" b="1" dirty="0">
              <a:latin typeface="+mn-ea"/>
              <a:ea typeface="+mn-ea"/>
            </a:rPr>
            <a:t>1 </a:t>
          </a:r>
          <a:r>
            <a:rPr lang="zh-CN" altLang="en-US" sz="2000" b="1" dirty="0">
              <a:latin typeface="+mn-ea"/>
              <a:ea typeface="+mn-ea"/>
            </a:rPr>
            <a:t>引言</a:t>
          </a:r>
          <a:r>
            <a:rPr lang="en-US" altLang="zh-CN" sz="2000" b="1" dirty="0">
              <a:latin typeface="+mn-ea"/>
              <a:ea typeface="+mn-ea"/>
            </a:rPr>
            <a:t>/</a:t>
          </a:r>
          <a:r>
            <a:rPr lang="zh-CN" altLang="en-US" sz="2000" b="1" dirty="0">
              <a:latin typeface="+mn-ea"/>
              <a:ea typeface="+mn-ea"/>
            </a:rPr>
            <a:t>研究概述</a:t>
          </a:r>
        </a:p>
      </dgm:t>
    </dgm:pt>
    <dgm:pt modelId="{AD6B07AA-0915-4163-8A2B-26B943945465}" type="parTrans" cxnId="{D109561F-D934-457D-A076-95525FF82BC0}">
      <dgm:prSet/>
      <dgm:spPr/>
      <dgm:t>
        <a:bodyPr/>
        <a:lstStyle/>
        <a:p>
          <a:endParaRPr lang="zh-CN" altLang="en-US"/>
        </a:p>
      </dgm:t>
    </dgm:pt>
    <dgm:pt modelId="{70D72454-D387-4A87-AAE2-47B9BDABA640}" type="sibTrans" cxnId="{D109561F-D934-457D-A076-95525FF82BC0}">
      <dgm:prSet/>
      <dgm:spPr/>
      <dgm:t>
        <a:bodyPr/>
        <a:lstStyle/>
        <a:p>
          <a:endParaRPr lang="zh-CN" altLang="en-US"/>
        </a:p>
      </dgm:t>
    </dgm:pt>
    <dgm:pt modelId="{77D52B64-2984-49F3-A9E8-7332C8C9B873}">
      <dgm:prSet phldrT="[文本]" custT="1"/>
      <dgm:spPr/>
      <dgm:t>
        <a:bodyPr/>
        <a:lstStyle/>
        <a:p>
          <a:r>
            <a:rPr lang="en-US" altLang="zh-CN" sz="2000" b="1" dirty="0">
              <a:latin typeface="+mn-ea"/>
              <a:ea typeface="+mn-ea"/>
            </a:rPr>
            <a:t>2 </a:t>
          </a:r>
          <a:r>
            <a:rPr lang="zh-CN" altLang="en-US" sz="2000" b="1" dirty="0">
              <a:latin typeface="+mn-ea"/>
              <a:ea typeface="+mn-ea"/>
            </a:rPr>
            <a:t>研究方法、假设与过程</a:t>
          </a:r>
        </a:p>
      </dgm:t>
    </dgm:pt>
    <dgm:pt modelId="{619EF3C7-E459-4C32-80AF-C944C9BDB0AE}" type="parTrans" cxnId="{B43F9ED5-200A-4601-A6CA-65246213E157}">
      <dgm:prSet/>
      <dgm:spPr/>
      <dgm:t>
        <a:bodyPr/>
        <a:lstStyle/>
        <a:p>
          <a:endParaRPr lang="zh-CN" altLang="en-US"/>
        </a:p>
      </dgm:t>
    </dgm:pt>
    <dgm:pt modelId="{115D5D8B-0BF4-40D6-A08D-0C1C8ECF0AD2}" type="sibTrans" cxnId="{B43F9ED5-200A-4601-A6CA-65246213E157}">
      <dgm:prSet/>
      <dgm:spPr/>
      <dgm:t>
        <a:bodyPr/>
        <a:lstStyle/>
        <a:p>
          <a:endParaRPr lang="zh-CN" altLang="en-US"/>
        </a:p>
      </dgm:t>
    </dgm:pt>
    <dgm:pt modelId="{E91BA48D-1295-4D11-A3FE-96320A5F1DEE}">
      <dgm:prSet phldrT="[文本]" custT="1"/>
      <dgm:spPr/>
      <dgm:t>
        <a:bodyPr/>
        <a:lstStyle/>
        <a:p>
          <a:r>
            <a:rPr lang="en-US" altLang="zh-CN" sz="2000" b="1" dirty="0">
              <a:latin typeface="+mn-ea"/>
              <a:ea typeface="+mn-ea"/>
            </a:rPr>
            <a:t>3 </a:t>
          </a:r>
          <a:r>
            <a:rPr lang="zh-CN" altLang="en-US" sz="2000" b="1" dirty="0">
              <a:latin typeface="+mn-ea"/>
              <a:ea typeface="+mn-ea"/>
            </a:rPr>
            <a:t>研究过程、结果和讨论</a:t>
          </a:r>
        </a:p>
      </dgm:t>
    </dgm:pt>
    <dgm:pt modelId="{5BBC8C55-ABB1-41E1-9FEC-1BE984701085}" type="parTrans" cxnId="{D0C853D3-753C-48C5-BE5D-2CA46C04FA10}">
      <dgm:prSet/>
      <dgm:spPr/>
      <dgm:t>
        <a:bodyPr/>
        <a:lstStyle/>
        <a:p>
          <a:endParaRPr lang="zh-CN" altLang="en-US"/>
        </a:p>
      </dgm:t>
    </dgm:pt>
    <dgm:pt modelId="{0FA06F44-D1C8-4941-8345-813E98EDE58F}" type="sibTrans" cxnId="{D0C853D3-753C-48C5-BE5D-2CA46C04FA10}">
      <dgm:prSet/>
      <dgm:spPr/>
      <dgm:t>
        <a:bodyPr/>
        <a:lstStyle/>
        <a:p>
          <a:endParaRPr lang="zh-CN" altLang="en-US"/>
        </a:p>
      </dgm:t>
    </dgm:pt>
    <dgm:pt modelId="{4E75C6CC-C12A-46F0-A42F-B1440AFE6527}">
      <dgm:prSet phldrT="[文本]" custT="1"/>
      <dgm:spPr/>
      <dgm:t>
        <a:bodyPr/>
        <a:lstStyle/>
        <a:p>
          <a:r>
            <a:rPr lang="en-US" altLang="zh-CN" sz="2000" b="1" dirty="0">
              <a:latin typeface="+mn-ea"/>
              <a:ea typeface="+mn-ea"/>
            </a:rPr>
            <a:t>4 </a:t>
          </a:r>
          <a:r>
            <a:rPr lang="zh-CN" altLang="en-US" sz="2000" b="1" dirty="0">
              <a:latin typeface="+mn-ea"/>
              <a:ea typeface="+mn-ea"/>
            </a:rPr>
            <a:t>结论与建议</a:t>
          </a:r>
        </a:p>
      </dgm:t>
    </dgm:pt>
    <dgm:pt modelId="{BCFD8F23-390B-47E5-9ACA-1BD38448333F}" type="parTrans" cxnId="{B5557C41-D37D-444B-95C3-2327C0666EF9}">
      <dgm:prSet/>
      <dgm:spPr/>
      <dgm:t>
        <a:bodyPr/>
        <a:lstStyle/>
        <a:p>
          <a:endParaRPr lang="zh-CN" altLang="en-US"/>
        </a:p>
      </dgm:t>
    </dgm:pt>
    <dgm:pt modelId="{5AD10E00-5E05-4F71-84B6-9A03664B0526}" type="sibTrans" cxnId="{B5557C41-D37D-444B-95C3-2327C0666EF9}">
      <dgm:prSet/>
      <dgm:spPr/>
      <dgm:t>
        <a:bodyPr/>
        <a:lstStyle/>
        <a:p>
          <a:endParaRPr lang="zh-CN" altLang="en-US"/>
        </a:p>
      </dgm:t>
    </dgm:pt>
    <dgm:pt modelId="{86C6F3FA-2845-40F2-9C07-EEF5D9B49BD6}" type="pres">
      <dgm:prSet presAssocID="{3E49DAA6-7784-4B5D-B893-3FF9F6D9395D}" presName="diagram" presStyleCnt="0">
        <dgm:presLayoutVars>
          <dgm:chPref val="1"/>
          <dgm:dir/>
          <dgm:animOne val="branch"/>
          <dgm:animLvl val="lvl"/>
          <dgm:resizeHandles val="exact"/>
        </dgm:presLayoutVars>
      </dgm:prSet>
      <dgm:spPr/>
      <dgm:t>
        <a:bodyPr/>
        <a:lstStyle/>
        <a:p>
          <a:endParaRPr lang="zh-CN" altLang="en-US"/>
        </a:p>
      </dgm:t>
    </dgm:pt>
    <dgm:pt modelId="{3BCB9EFD-C1B3-419E-9DDB-1D6AD63438AC}" type="pres">
      <dgm:prSet presAssocID="{1C15900C-88F5-44D9-BEF8-16D5CA76A245}" presName="root1" presStyleCnt="0"/>
      <dgm:spPr/>
    </dgm:pt>
    <dgm:pt modelId="{D7A859B0-A197-4FC7-8699-D33174B65A2C}" type="pres">
      <dgm:prSet presAssocID="{1C15900C-88F5-44D9-BEF8-16D5CA76A245}" presName="LevelOneTextNode" presStyleLbl="node0" presStyleIdx="0" presStyleCnt="1" custScaleX="109487" custScaleY="142259" custLinFactNeighborX="-36581" custLinFactNeighborY="-6594">
        <dgm:presLayoutVars>
          <dgm:chPref val="3"/>
        </dgm:presLayoutVars>
      </dgm:prSet>
      <dgm:spPr/>
      <dgm:t>
        <a:bodyPr/>
        <a:lstStyle/>
        <a:p>
          <a:endParaRPr lang="zh-CN" altLang="en-US"/>
        </a:p>
      </dgm:t>
    </dgm:pt>
    <dgm:pt modelId="{F944B327-C13E-4EB6-8621-523298951212}" type="pres">
      <dgm:prSet presAssocID="{1C15900C-88F5-44D9-BEF8-16D5CA76A245}" presName="level2hierChild" presStyleCnt="0"/>
      <dgm:spPr/>
    </dgm:pt>
    <dgm:pt modelId="{3F7FEE34-4D43-42D7-BCE8-2D6D2F9B960D}" type="pres">
      <dgm:prSet presAssocID="{AD6B07AA-0915-4163-8A2B-26B943945465}" presName="conn2-1" presStyleLbl="parChTrans1D2" presStyleIdx="0" presStyleCnt="4"/>
      <dgm:spPr/>
      <dgm:t>
        <a:bodyPr/>
        <a:lstStyle/>
        <a:p>
          <a:endParaRPr lang="zh-CN" altLang="en-US"/>
        </a:p>
      </dgm:t>
    </dgm:pt>
    <dgm:pt modelId="{1363E7EA-E0F6-44AC-A76C-2A9CB337F472}" type="pres">
      <dgm:prSet presAssocID="{AD6B07AA-0915-4163-8A2B-26B943945465}" presName="connTx" presStyleLbl="parChTrans1D2" presStyleIdx="0" presStyleCnt="4"/>
      <dgm:spPr/>
      <dgm:t>
        <a:bodyPr/>
        <a:lstStyle/>
        <a:p>
          <a:endParaRPr lang="zh-CN" altLang="en-US"/>
        </a:p>
      </dgm:t>
    </dgm:pt>
    <dgm:pt modelId="{310843D4-E46F-4942-8DBB-0F70C2D11BB7}" type="pres">
      <dgm:prSet presAssocID="{04A6D3D6-B92A-40C8-A26C-4DE98DD60EA3}" presName="root2" presStyleCnt="0"/>
      <dgm:spPr/>
    </dgm:pt>
    <dgm:pt modelId="{0465B13F-4075-46F8-85FB-7117266394F6}" type="pres">
      <dgm:prSet presAssocID="{04A6D3D6-B92A-40C8-A26C-4DE98DD60EA3}" presName="LevelTwoTextNode" presStyleLbl="node2" presStyleIdx="0" presStyleCnt="4" custScaleX="165875" custScaleY="55220" custLinFactNeighborX="198" custLinFactNeighborY="-20917">
        <dgm:presLayoutVars>
          <dgm:chPref val="3"/>
        </dgm:presLayoutVars>
      </dgm:prSet>
      <dgm:spPr/>
      <dgm:t>
        <a:bodyPr/>
        <a:lstStyle/>
        <a:p>
          <a:endParaRPr lang="zh-CN" altLang="en-US"/>
        </a:p>
      </dgm:t>
    </dgm:pt>
    <dgm:pt modelId="{AAFB5FC2-C187-4A09-BC3F-3C5E83A833EF}" type="pres">
      <dgm:prSet presAssocID="{04A6D3D6-B92A-40C8-A26C-4DE98DD60EA3}" presName="level3hierChild" presStyleCnt="0"/>
      <dgm:spPr/>
    </dgm:pt>
    <dgm:pt modelId="{C121923D-E707-4285-A78F-ECA0CB34838A}" type="pres">
      <dgm:prSet presAssocID="{619EF3C7-E459-4C32-80AF-C944C9BDB0AE}" presName="conn2-1" presStyleLbl="parChTrans1D2" presStyleIdx="1" presStyleCnt="4"/>
      <dgm:spPr/>
      <dgm:t>
        <a:bodyPr/>
        <a:lstStyle/>
        <a:p>
          <a:endParaRPr lang="zh-CN" altLang="en-US"/>
        </a:p>
      </dgm:t>
    </dgm:pt>
    <dgm:pt modelId="{F8C7FAF2-10CB-4697-B547-80BCE526767E}" type="pres">
      <dgm:prSet presAssocID="{619EF3C7-E459-4C32-80AF-C944C9BDB0AE}" presName="connTx" presStyleLbl="parChTrans1D2" presStyleIdx="1" presStyleCnt="4"/>
      <dgm:spPr/>
      <dgm:t>
        <a:bodyPr/>
        <a:lstStyle/>
        <a:p>
          <a:endParaRPr lang="zh-CN" altLang="en-US"/>
        </a:p>
      </dgm:t>
    </dgm:pt>
    <dgm:pt modelId="{5C72C5FD-0D55-432A-8064-627DC81B58D9}" type="pres">
      <dgm:prSet presAssocID="{77D52B64-2984-49F3-A9E8-7332C8C9B873}" presName="root2" presStyleCnt="0"/>
      <dgm:spPr/>
    </dgm:pt>
    <dgm:pt modelId="{5637F5D7-4C4D-420C-8ACC-299500FBE5A0}" type="pres">
      <dgm:prSet presAssocID="{77D52B64-2984-49F3-A9E8-7332C8C9B873}" presName="LevelTwoTextNode" presStyleLbl="node2" presStyleIdx="1" presStyleCnt="4" custScaleX="165846" custScaleY="54857" custLinFactNeighborX="368" custLinFactNeighborY="-25732">
        <dgm:presLayoutVars>
          <dgm:chPref val="3"/>
        </dgm:presLayoutVars>
      </dgm:prSet>
      <dgm:spPr/>
      <dgm:t>
        <a:bodyPr/>
        <a:lstStyle/>
        <a:p>
          <a:endParaRPr lang="zh-CN" altLang="en-US"/>
        </a:p>
      </dgm:t>
    </dgm:pt>
    <dgm:pt modelId="{242A1ACB-1CBE-439E-A7F1-1DF2846C32EA}" type="pres">
      <dgm:prSet presAssocID="{77D52B64-2984-49F3-A9E8-7332C8C9B873}" presName="level3hierChild" presStyleCnt="0"/>
      <dgm:spPr/>
    </dgm:pt>
    <dgm:pt modelId="{FADF9E4B-6772-4012-9725-197C39D98330}" type="pres">
      <dgm:prSet presAssocID="{5BBC8C55-ABB1-41E1-9FEC-1BE984701085}" presName="conn2-1" presStyleLbl="parChTrans1D2" presStyleIdx="2" presStyleCnt="4"/>
      <dgm:spPr/>
      <dgm:t>
        <a:bodyPr/>
        <a:lstStyle/>
        <a:p>
          <a:endParaRPr lang="zh-CN" altLang="en-US"/>
        </a:p>
      </dgm:t>
    </dgm:pt>
    <dgm:pt modelId="{40871DAD-F7F3-4C66-82CD-28BA414F94E2}" type="pres">
      <dgm:prSet presAssocID="{5BBC8C55-ABB1-41E1-9FEC-1BE984701085}" presName="connTx" presStyleLbl="parChTrans1D2" presStyleIdx="2" presStyleCnt="4"/>
      <dgm:spPr/>
      <dgm:t>
        <a:bodyPr/>
        <a:lstStyle/>
        <a:p>
          <a:endParaRPr lang="zh-CN" altLang="en-US"/>
        </a:p>
      </dgm:t>
    </dgm:pt>
    <dgm:pt modelId="{10B91855-99E8-48F8-B889-D7D72FDD0CCE}" type="pres">
      <dgm:prSet presAssocID="{E91BA48D-1295-4D11-A3FE-96320A5F1DEE}" presName="root2" presStyleCnt="0"/>
      <dgm:spPr/>
    </dgm:pt>
    <dgm:pt modelId="{23F6F246-AD0E-4A08-8801-E5C53FCDC1D4}" type="pres">
      <dgm:prSet presAssocID="{E91BA48D-1295-4D11-A3FE-96320A5F1DEE}" presName="LevelTwoTextNode" presStyleLbl="node2" presStyleIdx="2" presStyleCnt="4" custScaleX="165875" custScaleY="58936" custLinFactNeighborX="-529" custLinFactNeighborY="-40668">
        <dgm:presLayoutVars>
          <dgm:chPref val="3"/>
        </dgm:presLayoutVars>
      </dgm:prSet>
      <dgm:spPr/>
      <dgm:t>
        <a:bodyPr/>
        <a:lstStyle/>
        <a:p>
          <a:endParaRPr lang="zh-CN" altLang="en-US"/>
        </a:p>
      </dgm:t>
    </dgm:pt>
    <dgm:pt modelId="{9D3AEC5B-F56E-47CC-B579-CC89B0FB6577}" type="pres">
      <dgm:prSet presAssocID="{E91BA48D-1295-4D11-A3FE-96320A5F1DEE}" presName="level3hierChild" presStyleCnt="0"/>
      <dgm:spPr/>
    </dgm:pt>
    <dgm:pt modelId="{8BBB4510-9A53-4097-8734-4EE2F7D61767}" type="pres">
      <dgm:prSet presAssocID="{BCFD8F23-390B-47E5-9ACA-1BD38448333F}" presName="conn2-1" presStyleLbl="parChTrans1D2" presStyleIdx="3" presStyleCnt="4"/>
      <dgm:spPr/>
      <dgm:t>
        <a:bodyPr/>
        <a:lstStyle/>
        <a:p>
          <a:endParaRPr lang="zh-CN" altLang="en-US"/>
        </a:p>
      </dgm:t>
    </dgm:pt>
    <dgm:pt modelId="{655640D9-0749-4D58-9589-14909BD768DD}" type="pres">
      <dgm:prSet presAssocID="{BCFD8F23-390B-47E5-9ACA-1BD38448333F}" presName="connTx" presStyleLbl="parChTrans1D2" presStyleIdx="3" presStyleCnt="4"/>
      <dgm:spPr/>
      <dgm:t>
        <a:bodyPr/>
        <a:lstStyle/>
        <a:p>
          <a:endParaRPr lang="zh-CN" altLang="en-US"/>
        </a:p>
      </dgm:t>
    </dgm:pt>
    <dgm:pt modelId="{0846316D-F045-4284-A590-4052E12B27C6}" type="pres">
      <dgm:prSet presAssocID="{4E75C6CC-C12A-46F0-A42F-B1440AFE6527}" presName="root2" presStyleCnt="0"/>
      <dgm:spPr/>
    </dgm:pt>
    <dgm:pt modelId="{7639B08F-2A6E-4C96-96AE-39ADF25DEC49}" type="pres">
      <dgm:prSet presAssocID="{4E75C6CC-C12A-46F0-A42F-B1440AFE6527}" presName="LevelTwoTextNode" presStyleLbl="node2" presStyleIdx="3" presStyleCnt="4" custScaleX="165874" custScaleY="49372" custLinFactNeighborX="-1050" custLinFactNeighborY="-57742">
        <dgm:presLayoutVars>
          <dgm:chPref val="3"/>
        </dgm:presLayoutVars>
      </dgm:prSet>
      <dgm:spPr/>
      <dgm:t>
        <a:bodyPr/>
        <a:lstStyle/>
        <a:p>
          <a:endParaRPr lang="zh-CN" altLang="en-US"/>
        </a:p>
      </dgm:t>
    </dgm:pt>
    <dgm:pt modelId="{74438FD8-11C2-4C39-9922-CBCA93ED641A}" type="pres">
      <dgm:prSet presAssocID="{4E75C6CC-C12A-46F0-A42F-B1440AFE6527}" presName="level3hierChild" presStyleCnt="0"/>
      <dgm:spPr/>
    </dgm:pt>
  </dgm:ptLst>
  <dgm:cxnLst>
    <dgm:cxn modelId="{51960188-064F-463D-B6C7-CEE1FC01CF59}" type="presOf" srcId="{BCFD8F23-390B-47E5-9ACA-1BD38448333F}" destId="{8BBB4510-9A53-4097-8734-4EE2F7D61767}" srcOrd="0" destOrd="0" presId="urn:microsoft.com/office/officeart/2005/8/layout/hierarchy2#1"/>
    <dgm:cxn modelId="{ABB890E9-5CA7-4FCA-A7DE-CA74F3DB97D6}" type="presOf" srcId="{E91BA48D-1295-4D11-A3FE-96320A5F1DEE}" destId="{23F6F246-AD0E-4A08-8801-E5C53FCDC1D4}" srcOrd="0" destOrd="0" presId="urn:microsoft.com/office/officeart/2005/8/layout/hierarchy2#1"/>
    <dgm:cxn modelId="{DEB334DC-FAD1-4C10-BAC9-97BB3B8758F3}" type="presOf" srcId="{4E75C6CC-C12A-46F0-A42F-B1440AFE6527}" destId="{7639B08F-2A6E-4C96-96AE-39ADF25DEC49}" srcOrd="0" destOrd="0" presId="urn:microsoft.com/office/officeart/2005/8/layout/hierarchy2#1"/>
    <dgm:cxn modelId="{A05C4DD8-57E0-41D8-8559-8540B80D36DD}" type="presOf" srcId="{BCFD8F23-390B-47E5-9ACA-1BD38448333F}" destId="{655640D9-0749-4D58-9589-14909BD768DD}" srcOrd="1" destOrd="0" presId="urn:microsoft.com/office/officeart/2005/8/layout/hierarchy2#1"/>
    <dgm:cxn modelId="{FE03833B-8E24-4AFD-99D6-B5E2A9E0C471}" type="presOf" srcId="{3E49DAA6-7784-4B5D-B893-3FF9F6D9395D}" destId="{86C6F3FA-2845-40F2-9C07-EEF5D9B49BD6}" srcOrd="0" destOrd="0" presId="urn:microsoft.com/office/officeart/2005/8/layout/hierarchy2#1"/>
    <dgm:cxn modelId="{E28E6780-F381-4861-81C8-F634C27F9749}" type="presOf" srcId="{619EF3C7-E459-4C32-80AF-C944C9BDB0AE}" destId="{C121923D-E707-4285-A78F-ECA0CB34838A}" srcOrd="0" destOrd="0" presId="urn:microsoft.com/office/officeart/2005/8/layout/hierarchy2#1"/>
    <dgm:cxn modelId="{844824FF-C99A-4E5D-BC65-22094D514FFD}" type="presOf" srcId="{AD6B07AA-0915-4163-8A2B-26B943945465}" destId="{1363E7EA-E0F6-44AC-A76C-2A9CB337F472}" srcOrd="1" destOrd="0" presId="urn:microsoft.com/office/officeart/2005/8/layout/hierarchy2#1"/>
    <dgm:cxn modelId="{AF39FC10-53B1-4461-8E2C-9540A223D1F0}" type="presOf" srcId="{77D52B64-2984-49F3-A9E8-7332C8C9B873}" destId="{5637F5D7-4C4D-420C-8ACC-299500FBE5A0}" srcOrd="0" destOrd="0" presId="urn:microsoft.com/office/officeart/2005/8/layout/hierarchy2#1"/>
    <dgm:cxn modelId="{09DD45A1-973D-426D-8ACC-384F6CE86E55}" srcId="{3E49DAA6-7784-4B5D-B893-3FF9F6D9395D}" destId="{1C15900C-88F5-44D9-BEF8-16D5CA76A245}" srcOrd="0" destOrd="0" parTransId="{2FE8E485-FEA4-453E-9EF1-7E132C4255DC}" sibTransId="{1D0BFAE0-D147-4BC6-80C7-53531D252A37}"/>
    <dgm:cxn modelId="{DA2EC7DC-6B60-4029-8139-9925F378C3EF}" type="presOf" srcId="{AD6B07AA-0915-4163-8A2B-26B943945465}" destId="{3F7FEE34-4D43-42D7-BCE8-2D6D2F9B960D}" srcOrd="0" destOrd="0" presId="urn:microsoft.com/office/officeart/2005/8/layout/hierarchy2#1"/>
    <dgm:cxn modelId="{2AC61500-974A-475E-97BA-04D4CA42B2DA}" type="presOf" srcId="{5BBC8C55-ABB1-41E1-9FEC-1BE984701085}" destId="{FADF9E4B-6772-4012-9725-197C39D98330}" srcOrd="0" destOrd="0" presId="urn:microsoft.com/office/officeart/2005/8/layout/hierarchy2#1"/>
    <dgm:cxn modelId="{E89934AC-A382-48E0-A517-D9F0C1C88ACD}" type="presOf" srcId="{04A6D3D6-B92A-40C8-A26C-4DE98DD60EA3}" destId="{0465B13F-4075-46F8-85FB-7117266394F6}" srcOrd="0" destOrd="0" presId="urn:microsoft.com/office/officeart/2005/8/layout/hierarchy2#1"/>
    <dgm:cxn modelId="{D109561F-D934-457D-A076-95525FF82BC0}" srcId="{1C15900C-88F5-44D9-BEF8-16D5CA76A245}" destId="{04A6D3D6-B92A-40C8-A26C-4DE98DD60EA3}" srcOrd="0" destOrd="0" parTransId="{AD6B07AA-0915-4163-8A2B-26B943945465}" sibTransId="{70D72454-D387-4A87-AAE2-47B9BDABA640}"/>
    <dgm:cxn modelId="{5136BF4C-C366-4E05-9645-ED1D8577315D}" type="presOf" srcId="{619EF3C7-E459-4C32-80AF-C944C9BDB0AE}" destId="{F8C7FAF2-10CB-4697-B547-80BCE526767E}" srcOrd="1" destOrd="0" presId="urn:microsoft.com/office/officeart/2005/8/layout/hierarchy2#1"/>
    <dgm:cxn modelId="{F4FC25F1-A52A-4D06-A8D0-4BADC9FF6795}" type="presOf" srcId="{1C15900C-88F5-44D9-BEF8-16D5CA76A245}" destId="{D7A859B0-A197-4FC7-8699-D33174B65A2C}" srcOrd="0" destOrd="0" presId="urn:microsoft.com/office/officeart/2005/8/layout/hierarchy2#1"/>
    <dgm:cxn modelId="{D0C853D3-753C-48C5-BE5D-2CA46C04FA10}" srcId="{1C15900C-88F5-44D9-BEF8-16D5CA76A245}" destId="{E91BA48D-1295-4D11-A3FE-96320A5F1DEE}" srcOrd="2" destOrd="0" parTransId="{5BBC8C55-ABB1-41E1-9FEC-1BE984701085}" sibTransId="{0FA06F44-D1C8-4941-8345-813E98EDE58F}"/>
    <dgm:cxn modelId="{B43F9ED5-200A-4601-A6CA-65246213E157}" srcId="{1C15900C-88F5-44D9-BEF8-16D5CA76A245}" destId="{77D52B64-2984-49F3-A9E8-7332C8C9B873}" srcOrd="1" destOrd="0" parTransId="{619EF3C7-E459-4C32-80AF-C944C9BDB0AE}" sibTransId="{115D5D8B-0BF4-40D6-A08D-0C1C8ECF0AD2}"/>
    <dgm:cxn modelId="{B5557C41-D37D-444B-95C3-2327C0666EF9}" srcId="{1C15900C-88F5-44D9-BEF8-16D5CA76A245}" destId="{4E75C6CC-C12A-46F0-A42F-B1440AFE6527}" srcOrd="3" destOrd="0" parTransId="{BCFD8F23-390B-47E5-9ACA-1BD38448333F}" sibTransId="{5AD10E00-5E05-4F71-84B6-9A03664B0526}"/>
    <dgm:cxn modelId="{1C545085-2BE1-44E4-8B8A-B16CE957E081}" type="presOf" srcId="{5BBC8C55-ABB1-41E1-9FEC-1BE984701085}" destId="{40871DAD-F7F3-4C66-82CD-28BA414F94E2}" srcOrd="1" destOrd="0" presId="urn:microsoft.com/office/officeart/2005/8/layout/hierarchy2#1"/>
    <dgm:cxn modelId="{9313E2C0-B04C-4D8D-B803-E206EE69C0FD}" type="presParOf" srcId="{86C6F3FA-2845-40F2-9C07-EEF5D9B49BD6}" destId="{3BCB9EFD-C1B3-419E-9DDB-1D6AD63438AC}" srcOrd="0" destOrd="0" presId="urn:microsoft.com/office/officeart/2005/8/layout/hierarchy2#1"/>
    <dgm:cxn modelId="{B9910A8B-7291-41FD-AAF2-EF2D4F0C39AC}" type="presParOf" srcId="{3BCB9EFD-C1B3-419E-9DDB-1D6AD63438AC}" destId="{D7A859B0-A197-4FC7-8699-D33174B65A2C}" srcOrd="0" destOrd="0" presId="urn:microsoft.com/office/officeart/2005/8/layout/hierarchy2#1"/>
    <dgm:cxn modelId="{9E409000-3C4E-4F93-902F-E724A939BEDB}" type="presParOf" srcId="{3BCB9EFD-C1B3-419E-9DDB-1D6AD63438AC}" destId="{F944B327-C13E-4EB6-8621-523298951212}" srcOrd="1" destOrd="0" presId="urn:microsoft.com/office/officeart/2005/8/layout/hierarchy2#1"/>
    <dgm:cxn modelId="{B46628AF-FA23-4A41-B6A0-3BDFC514A7A5}" type="presParOf" srcId="{F944B327-C13E-4EB6-8621-523298951212}" destId="{3F7FEE34-4D43-42D7-BCE8-2D6D2F9B960D}" srcOrd="0" destOrd="0" presId="urn:microsoft.com/office/officeart/2005/8/layout/hierarchy2#1"/>
    <dgm:cxn modelId="{6FC9FEC1-9442-43C4-A6C3-CEA0357B5EA8}" type="presParOf" srcId="{3F7FEE34-4D43-42D7-BCE8-2D6D2F9B960D}" destId="{1363E7EA-E0F6-44AC-A76C-2A9CB337F472}" srcOrd="0" destOrd="0" presId="urn:microsoft.com/office/officeart/2005/8/layout/hierarchy2#1"/>
    <dgm:cxn modelId="{28D61DD5-5D91-40E7-9ADE-E11AC7E32366}" type="presParOf" srcId="{F944B327-C13E-4EB6-8621-523298951212}" destId="{310843D4-E46F-4942-8DBB-0F70C2D11BB7}" srcOrd="1" destOrd="0" presId="urn:microsoft.com/office/officeart/2005/8/layout/hierarchy2#1"/>
    <dgm:cxn modelId="{4A271F89-E86D-43AC-A196-24BC66B2BF9E}" type="presParOf" srcId="{310843D4-E46F-4942-8DBB-0F70C2D11BB7}" destId="{0465B13F-4075-46F8-85FB-7117266394F6}" srcOrd="0" destOrd="0" presId="urn:microsoft.com/office/officeart/2005/8/layout/hierarchy2#1"/>
    <dgm:cxn modelId="{F3E0737B-8C48-4D25-8E41-DDF271F4377A}" type="presParOf" srcId="{310843D4-E46F-4942-8DBB-0F70C2D11BB7}" destId="{AAFB5FC2-C187-4A09-BC3F-3C5E83A833EF}" srcOrd="1" destOrd="0" presId="urn:microsoft.com/office/officeart/2005/8/layout/hierarchy2#1"/>
    <dgm:cxn modelId="{C177CDEE-9D89-40F6-AF38-98B181A8A681}" type="presParOf" srcId="{F944B327-C13E-4EB6-8621-523298951212}" destId="{C121923D-E707-4285-A78F-ECA0CB34838A}" srcOrd="2" destOrd="0" presId="urn:microsoft.com/office/officeart/2005/8/layout/hierarchy2#1"/>
    <dgm:cxn modelId="{B32CCC86-1677-4620-B408-D55C29319B9F}" type="presParOf" srcId="{C121923D-E707-4285-A78F-ECA0CB34838A}" destId="{F8C7FAF2-10CB-4697-B547-80BCE526767E}" srcOrd="0" destOrd="0" presId="urn:microsoft.com/office/officeart/2005/8/layout/hierarchy2#1"/>
    <dgm:cxn modelId="{5AEBA521-A87F-4804-8877-8CF5E49373FE}" type="presParOf" srcId="{F944B327-C13E-4EB6-8621-523298951212}" destId="{5C72C5FD-0D55-432A-8064-627DC81B58D9}" srcOrd="3" destOrd="0" presId="urn:microsoft.com/office/officeart/2005/8/layout/hierarchy2#1"/>
    <dgm:cxn modelId="{9BAC38B4-9BA6-4299-8423-658AE084B92F}" type="presParOf" srcId="{5C72C5FD-0D55-432A-8064-627DC81B58D9}" destId="{5637F5D7-4C4D-420C-8ACC-299500FBE5A0}" srcOrd="0" destOrd="0" presId="urn:microsoft.com/office/officeart/2005/8/layout/hierarchy2#1"/>
    <dgm:cxn modelId="{AC48D9D7-C688-4179-A8F0-ED707571E47F}" type="presParOf" srcId="{5C72C5FD-0D55-432A-8064-627DC81B58D9}" destId="{242A1ACB-1CBE-439E-A7F1-1DF2846C32EA}" srcOrd="1" destOrd="0" presId="urn:microsoft.com/office/officeart/2005/8/layout/hierarchy2#1"/>
    <dgm:cxn modelId="{4D0AFAB7-E0CF-4141-AFCF-3C65DA5C5D64}" type="presParOf" srcId="{F944B327-C13E-4EB6-8621-523298951212}" destId="{FADF9E4B-6772-4012-9725-197C39D98330}" srcOrd="4" destOrd="0" presId="urn:microsoft.com/office/officeart/2005/8/layout/hierarchy2#1"/>
    <dgm:cxn modelId="{60B79A62-DCFF-46E5-B13E-E55C85E93418}" type="presParOf" srcId="{FADF9E4B-6772-4012-9725-197C39D98330}" destId="{40871DAD-F7F3-4C66-82CD-28BA414F94E2}" srcOrd="0" destOrd="0" presId="urn:microsoft.com/office/officeart/2005/8/layout/hierarchy2#1"/>
    <dgm:cxn modelId="{4220D2D1-9558-4EA6-83BB-8D9446D6B817}" type="presParOf" srcId="{F944B327-C13E-4EB6-8621-523298951212}" destId="{10B91855-99E8-48F8-B889-D7D72FDD0CCE}" srcOrd="5" destOrd="0" presId="urn:microsoft.com/office/officeart/2005/8/layout/hierarchy2#1"/>
    <dgm:cxn modelId="{EEDE4211-46E2-439B-BA63-621749E57F77}" type="presParOf" srcId="{10B91855-99E8-48F8-B889-D7D72FDD0CCE}" destId="{23F6F246-AD0E-4A08-8801-E5C53FCDC1D4}" srcOrd="0" destOrd="0" presId="urn:microsoft.com/office/officeart/2005/8/layout/hierarchy2#1"/>
    <dgm:cxn modelId="{9F0B63A8-917C-4BB5-ADF7-5DADC401FE53}" type="presParOf" srcId="{10B91855-99E8-48F8-B889-D7D72FDD0CCE}" destId="{9D3AEC5B-F56E-47CC-B579-CC89B0FB6577}" srcOrd="1" destOrd="0" presId="urn:microsoft.com/office/officeart/2005/8/layout/hierarchy2#1"/>
    <dgm:cxn modelId="{74BAC3B1-E58A-4D43-A31D-D7ED0B655C4C}" type="presParOf" srcId="{F944B327-C13E-4EB6-8621-523298951212}" destId="{8BBB4510-9A53-4097-8734-4EE2F7D61767}" srcOrd="6" destOrd="0" presId="urn:microsoft.com/office/officeart/2005/8/layout/hierarchy2#1"/>
    <dgm:cxn modelId="{3BE6A004-38A6-469A-B592-A2D6AD027B96}" type="presParOf" srcId="{8BBB4510-9A53-4097-8734-4EE2F7D61767}" destId="{655640D9-0749-4D58-9589-14909BD768DD}" srcOrd="0" destOrd="0" presId="urn:microsoft.com/office/officeart/2005/8/layout/hierarchy2#1"/>
    <dgm:cxn modelId="{3FAA6D95-160F-41AD-9E14-5FA14B337DA2}" type="presParOf" srcId="{F944B327-C13E-4EB6-8621-523298951212}" destId="{0846316D-F045-4284-A590-4052E12B27C6}" srcOrd="7" destOrd="0" presId="urn:microsoft.com/office/officeart/2005/8/layout/hierarchy2#1"/>
    <dgm:cxn modelId="{69EFBFB7-2A02-481C-8CD8-B211068903B4}" type="presParOf" srcId="{0846316D-F045-4284-A590-4052E12B27C6}" destId="{7639B08F-2A6E-4C96-96AE-39ADF25DEC49}" srcOrd="0" destOrd="0" presId="urn:microsoft.com/office/officeart/2005/8/layout/hierarchy2#1"/>
    <dgm:cxn modelId="{3D3B2534-0DCA-46E4-A745-B07093001386}" type="presParOf" srcId="{0846316D-F045-4284-A590-4052E12B27C6}" destId="{74438FD8-11C2-4C39-9922-CBCA93ED641A}" srcOrd="1" destOrd="0" presId="urn:microsoft.com/office/officeart/2005/8/layout/hierarchy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AFE8CB-116F-452F-9E47-DE208095D152}" type="doc">
      <dgm:prSet loTypeId="urn:microsoft.com/office/officeart/2005/8/layout/hProcess7#5" loCatId="list" qsTypeId="urn:microsoft.com/office/officeart/2005/8/quickstyle/simple1#7" qsCatId="simple" csTypeId="urn:microsoft.com/office/officeart/2005/8/colors/accent0_2#1" csCatId="mainScheme" phldr="1"/>
      <dgm:spPr/>
      <dgm:t>
        <a:bodyPr/>
        <a:lstStyle/>
        <a:p>
          <a:endParaRPr lang="zh-CN" altLang="en-US"/>
        </a:p>
      </dgm:t>
    </dgm:pt>
    <dgm:pt modelId="{39C43A31-5FB2-468B-B8EE-99C61537EED3}">
      <dgm:prSet phldrT="[文本]"/>
      <dgm:spPr/>
      <dgm:t>
        <a:bodyPr vert="vert"/>
        <a:lstStyle/>
        <a:p>
          <a:endParaRPr lang="zh-CN" altLang="en-US" dirty="0">
            <a:latin typeface="+mn-ea"/>
            <a:ea typeface="+mn-ea"/>
          </a:endParaRPr>
        </a:p>
      </dgm:t>
    </dgm:pt>
    <dgm:pt modelId="{67533325-D3A7-4C72-B5D4-55B08962191D}" type="parTrans" cxnId="{F58319A0-D770-4CFB-B0C9-85AD663F447A}">
      <dgm:prSet/>
      <dgm:spPr/>
      <dgm:t>
        <a:bodyPr/>
        <a:lstStyle/>
        <a:p>
          <a:endParaRPr lang="zh-CN" altLang="en-US"/>
        </a:p>
      </dgm:t>
    </dgm:pt>
    <dgm:pt modelId="{FBF3A130-E4C1-49E7-8EC4-694AB93F107B}" type="sibTrans" cxnId="{F58319A0-D770-4CFB-B0C9-85AD663F447A}">
      <dgm:prSet/>
      <dgm:spPr/>
      <dgm:t>
        <a:bodyPr/>
        <a:lstStyle/>
        <a:p>
          <a:endParaRPr lang="zh-CN" altLang="en-US"/>
        </a:p>
      </dgm:t>
    </dgm:pt>
    <dgm:pt modelId="{2BC7CF33-18F1-4017-B6E7-FA767CF1A5DB}">
      <dgm:prSet phldrT="[文本]" custT="1"/>
      <dgm:spPr/>
      <dgm:t>
        <a:bodyPr vert="horz"/>
        <a:lstStyle/>
        <a:p>
          <a:pPr>
            <a:lnSpc>
              <a:spcPct val="150000"/>
            </a:lnSpc>
          </a:pPr>
          <a:r>
            <a:rPr lang="en-US" altLang="zh-CN" sz="1600" b="1" dirty="0">
              <a:latin typeface="黑体" panose="02010609060101010101" pitchFamily="49" charset="-122"/>
              <a:ea typeface="黑体" panose="02010609060101010101" pitchFamily="49" charset="-122"/>
            </a:rPr>
            <a:t>1 </a:t>
          </a:r>
          <a:r>
            <a:rPr lang="zh-CN" altLang="en-US" sz="1600" b="1" dirty="0">
              <a:latin typeface="黑体" panose="02010609060101010101" pitchFamily="49" charset="-122"/>
              <a:ea typeface="黑体" panose="02010609060101010101" pitchFamily="49" charset="-122"/>
            </a:rPr>
            <a:t>引言</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研究概述</a:t>
          </a:r>
        </a:p>
      </dgm:t>
    </dgm:pt>
    <dgm:pt modelId="{72F9479C-286C-403B-B50F-173CA002A083}" type="parTrans" cxnId="{8CA6932B-CC3E-4FBF-A27B-5A439CBD0378}">
      <dgm:prSet/>
      <dgm:spPr/>
      <dgm:t>
        <a:bodyPr/>
        <a:lstStyle/>
        <a:p>
          <a:endParaRPr lang="zh-CN" altLang="en-US"/>
        </a:p>
      </dgm:t>
    </dgm:pt>
    <dgm:pt modelId="{81296512-E394-4331-8D5C-F791E0DCFE91}" type="sibTrans" cxnId="{8CA6932B-CC3E-4FBF-A27B-5A439CBD0378}">
      <dgm:prSet/>
      <dgm:spPr/>
      <dgm:t>
        <a:bodyPr/>
        <a:lstStyle/>
        <a:p>
          <a:endParaRPr lang="zh-CN" altLang="en-US"/>
        </a:p>
      </dgm:t>
    </dgm:pt>
    <dgm:pt modelId="{A9048544-8AB7-4302-80CE-7D5FCCDD8CCB}">
      <dgm:prSet phldrT="[文本]"/>
      <dgm:spPr/>
      <dgm:t>
        <a:bodyPr vert="vert"/>
        <a:lstStyle/>
        <a:p>
          <a:endParaRPr lang="zh-CN" altLang="en-US" dirty="0"/>
        </a:p>
      </dgm:t>
    </dgm:pt>
    <dgm:pt modelId="{425B88F0-F151-4A1B-A947-089639C33075}" type="parTrans" cxnId="{A698116E-D4D9-48C9-8763-CBCBF4880FA8}">
      <dgm:prSet/>
      <dgm:spPr/>
      <dgm:t>
        <a:bodyPr/>
        <a:lstStyle/>
        <a:p>
          <a:endParaRPr lang="zh-CN" altLang="en-US"/>
        </a:p>
      </dgm:t>
    </dgm:pt>
    <dgm:pt modelId="{271DA0BD-B0FA-4E7D-AFF3-07A3E60C8A8F}" type="sibTrans" cxnId="{A698116E-D4D9-48C9-8763-CBCBF4880FA8}">
      <dgm:prSet/>
      <dgm:spPr/>
      <dgm:t>
        <a:bodyPr/>
        <a:lstStyle/>
        <a:p>
          <a:endParaRPr lang="zh-CN" altLang="en-US"/>
        </a:p>
      </dgm:t>
    </dgm:pt>
    <dgm:pt modelId="{C49873B8-E648-471A-A1BE-CFDA8C633DFE}">
      <dgm:prSet phldrT="[文本]"/>
      <dgm:spPr/>
      <dgm:t>
        <a:bodyPr vert="vert"/>
        <a:lstStyle/>
        <a:p>
          <a:endParaRPr lang="zh-CN" altLang="en-US" dirty="0">
            <a:latin typeface="+mn-ea"/>
            <a:ea typeface="+mn-ea"/>
          </a:endParaRPr>
        </a:p>
      </dgm:t>
    </dgm:pt>
    <dgm:pt modelId="{4273642C-EB66-4CD9-85DB-CE356E4D49F2}" type="parTrans" cxnId="{04F1B183-E49F-404B-983B-AA19D1EAE6D4}">
      <dgm:prSet/>
      <dgm:spPr/>
      <dgm:t>
        <a:bodyPr/>
        <a:lstStyle/>
        <a:p>
          <a:endParaRPr lang="zh-CN" altLang="en-US"/>
        </a:p>
      </dgm:t>
    </dgm:pt>
    <dgm:pt modelId="{D965A9B5-9235-427D-9E7F-665430BE7902}" type="sibTrans" cxnId="{04F1B183-E49F-404B-983B-AA19D1EAE6D4}">
      <dgm:prSet/>
      <dgm:spPr/>
      <dgm:t>
        <a:bodyPr/>
        <a:lstStyle/>
        <a:p>
          <a:endParaRPr lang="zh-CN" altLang="en-US"/>
        </a:p>
      </dgm:t>
    </dgm:pt>
    <dgm:pt modelId="{67CF33B9-CB79-454D-A6F1-664C7471A338}">
      <dgm:prSet phldrT="[文本]" custT="1"/>
      <dgm:spPr/>
      <dgm:t>
        <a:bodyPr vert="horz"/>
        <a:lstStyle/>
        <a:p>
          <a:pPr algn="l">
            <a:lnSpc>
              <a:spcPct val="90000"/>
            </a:lnSpc>
          </a:pPr>
          <a:endParaRPr lang="en-US" altLang="zh-CN" sz="500" b="1" dirty="0">
            <a:latin typeface="+mn-ea"/>
            <a:ea typeface="+mn-ea"/>
          </a:endParaRPr>
        </a:p>
        <a:p>
          <a:pPr algn="l">
            <a:lnSpc>
              <a:spcPct val="90000"/>
            </a:lnSpc>
          </a:pPr>
          <a:r>
            <a:rPr lang="en-US" altLang="zh-CN" sz="1600" b="1" dirty="0">
              <a:latin typeface="黑体" panose="02010609060101010101" pitchFamily="49" charset="-122"/>
              <a:ea typeface="黑体" panose="02010609060101010101" pitchFamily="49" charset="-122"/>
            </a:rPr>
            <a:t>3 </a:t>
          </a:r>
          <a:r>
            <a:rPr lang="zh-CN" altLang="en-US" sz="1600" b="1" dirty="0">
              <a:latin typeface="黑体" panose="02010609060101010101" pitchFamily="49" charset="-122"/>
              <a:ea typeface="黑体" panose="02010609060101010101" pitchFamily="49" charset="-122"/>
            </a:rPr>
            <a:t>结论与建议</a:t>
          </a:r>
          <a:endParaRPr lang="zh-CN" altLang="en-US" sz="1600" dirty="0">
            <a:latin typeface="黑体" panose="02010609060101010101" pitchFamily="49" charset="-122"/>
            <a:ea typeface="黑体" panose="02010609060101010101" pitchFamily="49" charset="-122"/>
          </a:endParaRPr>
        </a:p>
      </dgm:t>
    </dgm:pt>
    <dgm:pt modelId="{15593CE5-890D-4373-96EC-7349BDCCC9B7}" type="parTrans" cxnId="{0F14F6AA-B02B-4566-9ED2-66A0F6CAFA30}">
      <dgm:prSet/>
      <dgm:spPr/>
      <dgm:t>
        <a:bodyPr/>
        <a:lstStyle/>
        <a:p>
          <a:endParaRPr lang="zh-CN" altLang="en-US"/>
        </a:p>
      </dgm:t>
    </dgm:pt>
    <dgm:pt modelId="{C16AF132-FBD9-461E-8FDB-D4F37BDF9588}" type="sibTrans" cxnId="{0F14F6AA-B02B-4566-9ED2-66A0F6CAFA30}">
      <dgm:prSet/>
      <dgm:spPr/>
      <dgm:t>
        <a:bodyPr/>
        <a:lstStyle/>
        <a:p>
          <a:endParaRPr lang="zh-CN" altLang="en-US"/>
        </a:p>
      </dgm:t>
    </dgm:pt>
    <dgm:pt modelId="{CEC2E79B-F266-4D81-97EC-8025E90134C5}">
      <dgm:prSet phldrT="[文本]" custT="1"/>
      <dgm:spPr/>
      <dgm:t>
        <a:bodyPr vert="horz"/>
        <a:lstStyle/>
        <a:p>
          <a:pPr>
            <a:lnSpc>
              <a:spcPts val="2600"/>
            </a:lnSpc>
          </a:pPr>
          <a:r>
            <a:rPr lang="zh-CN" altLang="en-US" sz="1600" b="1" dirty="0"/>
            <a:t>描述项目年度或阶段计划的要点和调整情况，如本年度或阶段项目实施的主要任务，是否按计划进行，是否达到项目阶段目标或完成阶段任务。</a:t>
          </a:r>
          <a:endParaRPr lang="zh-CN" altLang="en-US" b="1" dirty="0"/>
        </a:p>
      </dgm:t>
    </dgm:pt>
    <dgm:pt modelId="{749DD2BD-EBC5-4FA0-8556-0C2965BFB585}" type="parTrans" cxnId="{421C1598-6613-43D4-8B04-AD3F7FBEFF6C}">
      <dgm:prSet/>
      <dgm:spPr/>
    </dgm:pt>
    <dgm:pt modelId="{035E2A11-AFF4-45D8-83CB-987D8BA6D8A8}" type="sibTrans" cxnId="{421C1598-6613-43D4-8B04-AD3F7FBEFF6C}">
      <dgm:prSet/>
      <dgm:spPr/>
    </dgm:pt>
    <dgm:pt modelId="{A7ECC491-4C2A-44C0-AD79-B289591097B9}">
      <dgm:prSet phldrT="[文本]" custT="1"/>
      <dgm:spPr/>
      <dgm:t>
        <a:bodyPr vert="horz"/>
        <a:lstStyle/>
        <a:p>
          <a:pPr>
            <a:lnSpc>
              <a:spcPts val="2600"/>
            </a:lnSpc>
          </a:pPr>
          <a:r>
            <a:rPr lang="en-US" altLang="zh-CN" sz="1600" b="1" dirty="0">
              <a:latin typeface="黑体" panose="02010609060101010101" pitchFamily="49" charset="-122"/>
              <a:ea typeface="黑体" panose="02010609060101010101" pitchFamily="49" charset="-122"/>
            </a:rPr>
            <a:t>2 </a:t>
          </a:r>
          <a:r>
            <a:rPr lang="zh-CN" altLang="en-US" sz="1600" b="1" dirty="0">
              <a:latin typeface="黑体" panose="02010609060101010101" pitchFamily="49" charset="-122"/>
              <a:ea typeface="黑体" panose="02010609060101010101" pitchFamily="49" charset="-122"/>
            </a:rPr>
            <a:t>主体</a:t>
          </a:r>
          <a:endParaRPr lang="zh-CN" altLang="en-US" sz="1600" dirty="0">
            <a:latin typeface="黑体" panose="02010609060101010101" pitchFamily="49" charset="-122"/>
            <a:ea typeface="黑体" panose="02010609060101010101" pitchFamily="49" charset="-122"/>
          </a:endParaRPr>
        </a:p>
      </dgm:t>
    </dgm:pt>
    <dgm:pt modelId="{633A15E2-1AFB-487B-A248-A834E6F8BF9B}" type="sibTrans" cxnId="{3607F801-7CC7-491B-9DC3-0C9928899463}">
      <dgm:prSet/>
      <dgm:spPr/>
      <dgm:t>
        <a:bodyPr/>
        <a:lstStyle/>
        <a:p>
          <a:endParaRPr lang="zh-CN" altLang="en-US"/>
        </a:p>
      </dgm:t>
    </dgm:pt>
    <dgm:pt modelId="{47EB3E0D-1163-47E9-81E4-1D97EAC42450}" type="parTrans" cxnId="{3607F801-7CC7-491B-9DC3-0C9928899463}">
      <dgm:prSet/>
      <dgm:spPr/>
      <dgm:t>
        <a:bodyPr/>
        <a:lstStyle/>
        <a:p>
          <a:endParaRPr lang="zh-CN" altLang="en-US"/>
        </a:p>
      </dgm:t>
    </dgm:pt>
    <dgm:pt modelId="{045D8B33-4F5D-4620-8738-469708A8D079}">
      <dgm:prSet phldrT="[文本]" custT="1"/>
      <dgm:spPr/>
      <dgm:t>
        <a:bodyPr vert="horz"/>
        <a:lstStyle/>
        <a:p>
          <a:pPr>
            <a:lnSpc>
              <a:spcPts val="2600"/>
            </a:lnSpc>
          </a:pPr>
          <a:r>
            <a:rPr lang="zh-CN" altLang="en-US" sz="1600" b="1" dirty="0"/>
            <a:t>描述主要工作进展及阶段性成果，分层次叙述所开展的研究工作、取得的进展或遇到的问题等，给出必要的数据、图表。根据实际情况提供有关研究动态的对比分析。</a:t>
          </a:r>
        </a:p>
      </dgm:t>
    </dgm:pt>
    <dgm:pt modelId="{9B964AAC-0A7A-4594-A99D-89F78C5D3F96}" type="parTrans" cxnId="{A532EB8D-6A75-4306-81B1-28728FD0DF12}">
      <dgm:prSet/>
      <dgm:spPr/>
    </dgm:pt>
    <dgm:pt modelId="{05A1FD49-6A82-47AE-9422-4AB61BBAAFBB}" type="sibTrans" cxnId="{A532EB8D-6A75-4306-81B1-28728FD0DF12}">
      <dgm:prSet/>
      <dgm:spPr/>
    </dgm:pt>
    <dgm:pt modelId="{4FD065C6-A95C-4825-B839-D7D663373862}">
      <dgm:prSet phldrT="[文本]" custT="1"/>
      <dgm:spPr/>
      <dgm:t>
        <a:bodyPr vert="horz"/>
        <a:lstStyle/>
        <a:p>
          <a:pPr>
            <a:lnSpc>
              <a:spcPct val="150000"/>
            </a:lnSpc>
          </a:pPr>
          <a:r>
            <a:rPr lang="zh-CN" altLang="en-US" sz="1600" b="1" dirty="0"/>
            <a:t>下一年度的工作计划和安排等。</a:t>
          </a:r>
        </a:p>
      </dgm:t>
    </dgm:pt>
    <dgm:pt modelId="{E149A135-F57C-4CB8-A109-FF34319BAACB}" type="parTrans" cxnId="{2092D949-CEE1-46DC-A634-927051A08118}">
      <dgm:prSet/>
      <dgm:spPr/>
    </dgm:pt>
    <dgm:pt modelId="{F9A199E1-B0C1-4146-813F-4FD9B2831E56}" type="sibTrans" cxnId="{2092D949-CEE1-46DC-A634-927051A08118}">
      <dgm:prSet/>
      <dgm:spPr/>
    </dgm:pt>
    <dgm:pt modelId="{42B83B45-8FF0-47A8-AECC-D3302CC10C34}" type="pres">
      <dgm:prSet presAssocID="{FEAFE8CB-116F-452F-9E47-DE208095D152}" presName="Name0" presStyleCnt="0">
        <dgm:presLayoutVars>
          <dgm:dir/>
          <dgm:animLvl val="lvl"/>
          <dgm:resizeHandles val="exact"/>
        </dgm:presLayoutVars>
      </dgm:prSet>
      <dgm:spPr/>
      <dgm:t>
        <a:bodyPr/>
        <a:lstStyle/>
        <a:p>
          <a:endParaRPr lang="zh-CN" altLang="en-US"/>
        </a:p>
      </dgm:t>
    </dgm:pt>
    <dgm:pt modelId="{2B9DA9F2-3E8C-4038-BA6E-D4D4D70F9F9E}" type="pres">
      <dgm:prSet presAssocID="{39C43A31-5FB2-468B-B8EE-99C61537EED3}" presName="compositeNode" presStyleCnt="0">
        <dgm:presLayoutVars>
          <dgm:bulletEnabled val="1"/>
        </dgm:presLayoutVars>
      </dgm:prSet>
      <dgm:spPr/>
    </dgm:pt>
    <dgm:pt modelId="{DA5C71F8-FE20-4890-88A4-C0B49A41B8AC}" type="pres">
      <dgm:prSet presAssocID="{39C43A31-5FB2-468B-B8EE-99C61537EED3}" presName="bgRect" presStyleLbl="node1" presStyleIdx="0" presStyleCnt="3" custScaleY="114396"/>
      <dgm:spPr/>
      <dgm:t>
        <a:bodyPr/>
        <a:lstStyle/>
        <a:p>
          <a:endParaRPr lang="zh-CN" altLang="en-US"/>
        </a:p>
      </dgm:t>
    </dgm:pt>
    <dgm:pt modelId="{C1F60BA4-32BB-4C3B-A8D3-118EBB5DE1CD}" type="pres">
      <dgm:prSet presAssocID="{39C43A31-5FB2-468B-B8EE-99C61537EED3}" presName="parentNode" presStyleLbl="node1" presStyleIdx="0" presStyleCnt="3">
        <dgm:presLayoutVars>
          <dgm:chMax val="0"/>
          <dgm:bulletEnabled val="1"/>
        </dgm:presLayoutVars>
      </dgm:prSet>
      <dgm:spPr/>
      <dgm:t>
        <a:bodyPr/>
        <a:lstStyle/>
        <a:p>
          <a:endParaRPr lang="zh-CN" altLang="en-US"/>
        </a:p>
      </dgm:t>
    </dgm:pt>
    <dgm:pt modelId="{690C81A3-551F-43A4-A422-E10DDD29F2F8}" type="pres">
      <dgm:prSet presAssocID="{39C43A31-5FB2-468B-B8EE-99C61537EED3}" presName="childNode" presStyleLbl="node1" presStyleIdx="0" presStyleCnt="3">
        <dgm:presLayoutVars>
          <dgm:bulletEnabled val="1"/>
        </dgm:presLayoutVars>
      </dgm:prSet>
      <dgm:spPr/>
      <dgm:t>
        <a:bodyPr/>
        <a:lstStyle/>
        <a:p>
          <a:endParaRPr lang="zh-CN" altLang="en-US"/>
        </a:p>
      </dgm:t>
    </dgm:pt>
    <dgm:pt modelId="{9AA1524E-214E-4469-996C-2BD38865469D}" type="pres">
      <dgm:prSet presAssocID="{FBF3A130-E4C1-49E7-8EC4-694AB93F107B}" presName="hSp" presStyleCnt="0"/>
      <dgm:spPr/>
    </dgm:pt>
    <dgm:pt modelId="{528EAEB1-C983-42D6-8C96-1108BFEE623F}" type="pres">
      <dgm:prSet presAssocID="{FBF3A130-E4C1-49E7-8EC4-694AB93F107B}" presName="vProcSp" presStyleCnt="0"/>
      <dgm:spPr/>
    </dgm:pt>
    <dgm:pt modelId="{8E56A406-7E7C-455B-89EF-D87FED091261}" type="pres">
      <dgm:prSet presAssocID="{FBF3A130-E4C1-49E7-8EC4-694AB93F107B}" presName="vSp1" presStyleCnt="0"/>
      <dgm:spPr/>
    </dgm:pt>
    <dgm:pt modelId="{73132EB1-C578-4005-BD8B-6059EDA35E60}" type="pres">
      <dgm:prSet presAssocID="{FBF3A130-E4C1-49E7-8EC4-694AB93F107B}" presName="simulatedConn" presStyleLbl="solidFgAcc1" presStyleIdx="0" presStyleCnt="2"/>
      <dgm:spPr/>
    </dgm:pt>
    <dgm:pt modelId="{FE6D625E-9185-4739-9294-CA2331CEE358}" type="pres">
      <dgm:prSet presAssocID="{FBF3A130-E4C1-49E7-8EC4-694AB93F107B}" presName="vSp2" presStyleCnt="0"/>
      <dgm:spPr/>
    </dgm:pt>
    <dgm:pt modelId="{5244C1DF-12DB-4F10-9304-F6A0045F02DF}" type="pres">
      <dgm:prSet presAssocID="{FBF3A130-E4C1-49E7-8EC4-694AB93F107B}" presName="sibTrans" presStyleCnt="0"/>
      <dgm:spPr/>
    </dgm:pt>
    <dgm:pt modelId="{CE5FFDB6-88FA-4B70-B586-FEE56BE9175C}" type="pres">
      <dgm:prSet presAssocID="{A9048544-8AB7-4302-80CE-7D5FCCDD8CCB}" presName="compositeNode" presStyleCnt="0">
        <dgm:presLayoutVars>
          <dgm:bulletEnabled val="1"/>
        </dgm:presLayoutVars>
      </dgm:prSet>
      <dgm:spPr/>
    </dgm:pt>
    <dgm:pt modelId="{A49973A6-38F7-44C2-A17D-E0E14FCBDEF4}" type="pres">
      <dgm:prSet presAssocID="{A9048544-8AB7-4302-80CE-7D5FCCDD8CCB}" presName="bgRect" presStyleLbl="node1" presStyleIdx="1" presStyleCnt="3" custScaleY="114396"/>
      <dgm:spPr/>
      <dgm:t>
        <a:bodyPr/>
        <a:lstStyle/>
        <a:p>
          <a:endParaRPr lang="zh-CN" altLang="en-US"/>
        </a:p>
      </dgm:t>
    </dgm:pt>
    <dgm:pt modelId="{D0ABFCEE-CD3A-4E40-9706-1AD12D278C52}" type="pres">
      <dgm:prSet presAssocID="{A9048544-8AB7-4302-80CE-7D5FCCDD8CCB}" presName="parentNode" presStyleLbl="node1" presStyleIdx="1" presStyleCnt="3">
        <dgm:presLayoutVars>
          <dgm:chMax val="0"/>
          <dgm:bulletEnabled val="1"/>
        </dgm:presLayoutVars>
      </dgm:prSet>
      <dgm:spPr/>
      <dgm:t>
        <a:bodyPr/>
        <a:lstStyle/>
        <a:p>
          <a:endParaRPr lang="zh-CN" altLang="en-US"/>
        </a:p>
      </dgm:t>
    </dgm:pt>
    <dgm:pt modelId="{97937CAD-2FA5-4802-8BC9-AAC7481A1BF7}" type="pres">
      <dgm:prSet presAssocID="{A9048544-8AB7-4302-80CE-7D5FCCDD8CCB}" presName="childNode" presStyleLbl="node1" presStyleIdx="1" presStyleCnt="3">
        <dgm:presLayoutVars>
          <dgm:bulletEnabled val="1"/>
        </dgm:presLayoutVars>
      </dgm:prSet>
      <dgm:spPr/>
      <dgm:t>
        <a:bodyPr/>
        <a:lstStyle/>
        <a:p>
          <a:endParaRPr lang="zh-CN" altLang="en-US"/>
        </a:p>
      </dgm:t>
    </dgm:pt>
    <dgm:pt modelId="{A4EF6414-7ED6-45D2-B928-DA16FFD611EB}" type="pres">
      <dgm:prSet presAssocID="{271DA0BD-B0FA-4E7D-AFF3-07A3E60C8A8F}" presName="hSp" presStyleCnt="0"/>
      <dgm:spPr/>
    </dgm:pt>
    <dgm:pt modelId="{C6BF24F5-0894-4A30-949A-230990E87D64}" type="pres">
      <dgm:prSet presAssocID="{271DA0BD-B0FA-4E7D-AFF3-07A3E60C8A8F}" presName="vProcSp" presStyleCnt="0"/>
      <dgm:spPr/>
    </dgm:pt>
    <dgm:pt modelId="{7600D9AE-C31E-42B9-89E0-8190D96DDD9F}" type="pres">
      <dgm:prSet presAssocID="{271DA0BD-B0FA-4E7D-AFF3-07A3E60C8A8F}" presName="vSp1" presStyleCnt="0"/>
      <dgm:spPr/>
    </dgm:pt>
    <dgm:pt modelId="{7B8776AC-B87A-4AD3-B184-D7D9F1E6E143}" type="pres">
      <dgm:prSet presAssocID="{271DA0BD-B0FA-4E7D-AFF3-07A3E60C8A8F}" presName="simulatedConn" presStyleLbl="solidFgAcc1" presStyleIdx="1" presStyleCnt="2"/>
      <dgm:spPr/>
    </dgm:pt>
    <dgm:pt modelId="{C2B16524-77F3-46F5-8461-FB21584E38B7}" type="pres">
      <dgm:prSet presAssocID="{271DA0BD-B0FA-4E7D-AFF3-07A3E60C8A8F}" presName="vSp2" presStyleCnt="0"/>
      <dgm:spPr/>
    </dgm:pt>
    <dgm:pt modelId="{7E52BB51-15E0-4A74-B236-AD2D9AB47B53}" type="pres">
      <dgm:prSet presAssocID="{271DA0BD-B0FA-4E7D-AFF3-07A3E60C8A8F}" presName="sibTrans" presStyleCnt="0"/>
      <dgm:spPr/>
    </dgm:pt>
    <dgm:pt modelId="{27A77FFC-837A-4DF6-8060-FD735EB833A0}" type="pres">
      <dgm:prSet presAssocID="{C49873B8-E648-471A-A1BE-CFDA8C633DFE}" presName="compositeNode" presStyleCnt="0">
        <dgm:presLayoutVars>
          <dgm:bulletEnabled val="1"/>
        </dgm:presLayoutVars>
      </dgm:prSet>
      <dgm:spPr/>
    </dgm:pt>
    <dgm:pt modelId="{56B98670-8210-4146-815C-0066301552DE}" type="pres">
      <dgm:prSet presAssocID="{C49873B8-E648-471A-A1BE-CFDA8C633DFE}" presName="bgRect" presStyleLbl="node1" presStyleIdx="2" presStyleCnt="3" custScaleY="114008"/>
      <dgm:spPr/>
      <dgm:t>
        <a:bodyPr/>
        <a:lstStyle/>
        <a:p>
          <a:endParaRPr lang="zh-CN" altLang="en-US"/>
        </a:p>
      </dgm:t>
    </dgm:pt>
    <dgm:pt modelId="{B56A29C3-5F4E-495A-A8B0-0F670A42AF63}" type="pres">
      <dgm:prSet presAssocID="{C49873B8-E648-471A-A1BE-CFDA8C633DFE}" presName="parentNode" presStyleLbl="node1" presStyleIdx="2" presStyleCnt="3">
        <dgm:presLayoutVars>
          <dgm:chMax val="0"/>
          <dgm:bulletEnabled val="1"/>
        </dgm:presLayoutVars>
      </dgm:prSet>
      <dgm:spPr/>
      <dgm:t>
        <a:bodyPr/>
        <a:lstStyle/>
        <a:p>
          <a:endParaRPr lang="zh-CN" altLang="en-US"/>
        </a:p>
      </dgm:t>
    </dgm:pt>
    <dgm:pt modelId="{AAE21F62-0309-4925-A3CF-545BF22DEAE9}" type="pres">
      <dgm:prSet presAssocID="{C49873B8-E648-471A-A1BE-CFDA8C633DFE}" presName="childNode" presStyleLbl="node1" presStyleIdx="2" presStyleCnt="3">
        <dgm:presLayoutVars>
          <dgm:bulletEnabled val="1"/>
        </dgm:presLayoutVars>
      </dgm:prSet>
      <dgm:spPr/>
      <dgm:t>
        <a:bodyPr/>
        <a:lstStyle/>
        <a:p>
          <a:endParaRPr lang="zh-CN" altLang="en-US"/>
        </a:p>
      </dgm:t>
    </dgm:pt>
  </dgm:ptLst>
  <dgm:cxnLst>
    <dgm:cxn modelId="{0F14F6AA-B02B-4566-9ED2-66A0F6CAFA30}" srcId="{C49873B8-E648-471A-A1BE-CFDA8C633DFE}" destId="{67CF33B9-CB79-454D-A6F1-664C7471A338}" srcOrd="0" destOrd="0" parTransId="{15593CE5-890D-4373-96EC-7349BDCCC9B7}" sibTransId="{C16AF132-FBD9-461E-8FDB-D4F37BDF9588}"/>
    <dgm:cxn modelId="{3607F801-7CC7-491B-9DC3-0C9928899463}" srcId="{A9048544-8AB7-4302-80CE-7D5FCCDD8CCB}" destId="{A7ECC491-4C2A-44C0-AD79-B289591097B9}" srcOrd="0" destOrd="0" parTransId="{47EB3E0D-1163-47E9-81E4-1D97EAC42450}" sibTransId="{633A15E2-1AFB-487B-A248-A834E6F8BF9B}"/>
    <dgm:cxn modelId="{117367DF-1274-4436-A790-D87612F462B8}" type="presOf" srcId="{045D8B33-4F5D-4620-8738-469708A8D079}" destId="{97937CAD-2FA5-4802-8BC9-AAC7481A1BF7}" srcOrd="0" destOrd="1" presId="urn:microsoft.com/office/officeart/2005/8/layout/hProcess7#5"/>
    <dgm:cxn modelId="{2578EB92-B802-46A7-B3B9-1B71C821A23A}" type="presOf" srcId="{39C43A31-5FB2-468B-B8EE-99C61537EED3}" destId="{DA5C71F8-FE20-4890-88A4-C0B49A41B8AC}" srcOrd="0" destOrd="0" presId="urn:microsoft.com/office/officeart/2005/8/layout/hProcess7#5"/>
    <dgm:cxn modelId="{820AED7A-1A68-4191-8F5F-5F701F8FDB1A}" type="presOf" srcId="{2BC7CF33-18F1-4017-B6E7-FA767CF1A5DB}" destId="{690C81A3-551F-43A4-A422-E10DDD29F2F8}" srcOrd="0" destOrd="0" presId="urn:microsoft.com/office/officeart/2005/8/layout/hProcess7#5"/>
    <dgm:cxn modelId="{19513312-620E-40A7-BAEC-C887EA85CE33}" type="presOf" srcId="{CEC2E79B-F266-4D81-97EC-8025E90134C5}" destId="{690C81A3-551F-43A4-A422-E10DDD29F2F8}" srcOrd="0" destOrd="1" presId="urn:microsoft.com/office/officeart/2005/8/layout/hProcess7#5"/>
    <dgm:cxn modelId="{AA10553E-8171-4BC0-95DB-80826BB30373}" type="presOf" srcId="{A9048544-8AB7-4302-80CE-7D5FCCDD8CCB}" destId="{A49973A6-38F7-44C2-A17D-E0E14FCBDEF4}" srcOrd="0" destOrd="0" presId="urn:microsoft.com/office/officeart/2005/8/layout/hProcess7#5"/>
    <dgm:cxn modelId="{421C1598-6613-43D4-8B04-AD3F7FBEFF6C}" srcId="{39C43A31-5FB2-468B-B8EE-99C61537EED3}" destId="{CEC2E79B-F266-4D81-97EC-8025E90134C5}" srcOrd="1" destOrd="0" parTransId="{749DD2BD-EBC5-4FA0-8556-0C2965BFB585}" sibTransId="{035E2A11-AFF4-45D8-83CB-987D8BA6D8A8}"/>
    <dgm:cxn modelId="{F58319A0-D770-4CFB-B0C9-85AD663F447A}" srcId="{FEAFE8CB-116F-452F-9E47-DE208095D152}" destId="{39C43A31-5FB2-468B-B8EE-99C61537EED3}" srcOrd="0" destOrd="0" parTransId="{67533325-D3A7-4C72-B5D4-55B08962191D}" sibTransId="{FBF3A130-E4C1-49E7-8EC4-694AB93F107B}"/>
    <dgm:cxn modelId="{85F13BBC-A56E-491D-8F09-C6E55FC8099F}" type="presOf" srcId="{4FD065C6-A95C-4825-B839-D7D663373862}" destId="{AAE21F62-0309-4925-A3CF-545BF22DEAE9}" srcOrd="0" destOrd="1" presId="urn:microsoft.com/office/officeart/2005/8/layout/hProcess7#5"/>
    <dgm:cxn modelId="{06C87E09-CE1C-42ED-A69B-B8C3514963B0}" type="presOf" srcId="{A9048544-8AB7-4302-80CE-7D5FCCDD8CCB}" destId="{D0ABFCEE-CD3A-4E40-9706-1AD12D278C52}" srcOrd="1" destOrd="0" presId="urn:microsoft.com/office/officeart/2005/8/layout/hProcess7#5"/>
    <dgm:cxn modelId="{0E5FB46C-FBB2-42A8-9F1F-7497BEC6E0A3}" type="presOf" srcId="{A7ECC491-4C2A-44C0-AD79-B289591097B9}" destId="{97937CAD-2FA5-4802-8BC9-AAC7481A1BF7}" srcOrd="0" destOrd="0" presId="urn:microsoft.com/office/officeart/2005/8/layout/hProcess7#5"/>
    <dgm:cxn modelId="{C0E4A00D-E65E-4661-9B52-51EBECAF2FF0}" type="presOf" srcId="{C49873B8-E648-471A-A1BE-CFDA8C633DFE}" destId="{56B98670-8210-4146-815C-0066301552DE}" srcOrd="0" destOrd="0" presId="urn:microsoft.com/office/officeart/2005/8/layout/hProcess7#5"/>
    <dgm:cxn modelId="{A532EB8D-6A75-4306-81B1-28728FD0DF12}" srcId="{A9048544-8AB7-4302-80CE-7D5FCCDD8CCB}" destId="{045D8B33-4F5D-4620-8738-469708A8D079}" srcOrd="1" destOrd="0" parTransId="{9B964AAC-0A7A-4594-A99D-89F78C5D3F96}" sibTransId="{05A1FD49-6A82-47AE-9422-4AB61BBAAFBB}"/>
    <dgm:cxn modelId="{6D01A309-194A-4246-8047-AEA0A64E6E57}" type="presOf" srcId="{C49873B8-E648-471A-A1BE-CFDA8C633DFE}" destId="{B56A29C3-5F4E-495A-A8B0-0F670A42AF63}" srcOrd="1" destOrd="0" presId="urn:microsoft.com/office/officeart/2005/8/layout/hProcess7#5"/>
    <dgm:cxn modelId="{2092D949-CEE1-46DC-A634-927051A08118}" srcId="{C49873B8-E648-471A-A1BE-CFDA8C633DFE}" destId="{4FD065C6-A95C-4825-B839-D7D663373862}" srcOrd="1" destOrd="0" parTransId="{E149A135-F57C-4CB8-A109-FF34319BAACB}" sibTransId="{F9A199E1-B0C1-4146-813F-4FD9B2831E56}"/>
    <dgm:cxn modelId="{76568D82-6BA1-4A6D-BF2D-02A8E24DD623}" type="presOf" srcId="{39C43A31-5FB2-468B-B8EE-99C61537EED3}" destId="{C1F60BA4-32BB-4C3B-A8D3-118EBB5DE1CD}" srcOrd="1" destOrd="0" presId="urn:microsoft.com/office/officeart/2005/8/layout/hProcess7#5"/>
    <dgm:cxn modelId="{A698116E-D4D9-48C9-8763-CBCBF4880FA8}" srcId="{FEAFE8CB-116F-452F-9E47-DE208095D152}" destId="{A9048544-8AB7-4302-80CE-7D5FCCDD8CCB}" srcOrd="1" destOrd="0" parTransId="{425B88F0-F151-4A1B-A947-089639C33075}" sibTransId="{271DA0BD-B0FA-4E7D-AFF3-07A3E60C8A8F}"/>
    <dgm:cxn modelId="{8CA6932B-CC3E-4FBF-A27B-5A439CBD0378}" srcId="{39C43A31-5FB2-468B-B8EE-99C61537EED3}" destId="{2BC7CF33-18F1-4017-B6E7-FA767CF1A5DB}" srcOrd="0" destOrd="0" parTransId="{72F9479C-286C-403B-B50F-173CA002A083}" sibTransId="{81296512-E394-4331-8D5C-F791E0DCFE91}"/>
    <dgm:cxn modelId="{AAE13728-67A3-4232-A017-7FAD0E1CBD3C}" type="presOf" srcId="{FEAFE8CB-116F-452F-9E47-DE208095D152}" destId="{42B83B45-8FF0-47A8-AECC-D3302CC10C34}" srcOrd="0" destOrd="0" presId="urn:microsoft.com/office/officeart/2005/8/layout/hProcess7#5"/>
    <dgm:cxn modelId="{04F1B183-E49F-404B-983B-AA19D1EAE6D4}" srcId="{FEAFE8CB-116F-452F-9E47-DE208095D152}" destId="{C49873B8-E648-471A-A1BE-CFDA8C633DFE}" srcOrd="2" destOrd="0" parTransId="{4273642C-EB66-4CD9-85DB-CE356E4D49F2}" sibTransId="{D965A9B5-9235-427D-9E7F-665430BE7902}"/>
    <dgm:cxn modelId="{73A2A387-BBDE-4F36-B661-13E6C72A0DB0}" type="presOf" srcId="{67CF33B9-CB79-454D-A6F1-664C7471A338}" destId="{AAE21F62-0309-4925-A3CF-545BF22DEAE9}" srcOrd="0" destOrd="0" presId="urn:microsoft.com/office/officeart/2005/8/layout/hProcess7#5"/>
    <dgm:cxn modelId="{F50072E1-2882-4745-943B-A83B4BB2DCD2}" type="presParOf" srcId="{42B83B45-8FF0-47A8-AECC-D3302CC10C34}" destId="{2B9DA9F2-3E8C-4038-BA6E-D4D4D70F9F9E}" srcOrd="0" destOrd="0" presId="urn:microsoft.com/office/officeart/2005/8/layout/hProcess7#5"/>
    <dgm:cxn modelId="{455B11D3-9002-4257-85A3-30DC27E04260}" type="presParOf" srcId="{2B9DA9F2-3E8C-4038-BA6E-D4D4D70F9F9E}" destId="{DA5C71F8-FE20-4890-88A4-C0B49A41B8AC}" srcOrd="0" destOrd="0" presId="urn:microsoft.com/office/officeart/2005/8/layout/hProcess7#5"/>
    <dgm:cxn modelId="{1F0BF8B4-ADB5-4436-8B60-5534CA642B43}" type="presParOf" srcId="{2B9DA9F2-3E8C-4038-BA6E-D4D4D70F9F9E}" destId="{C1F60BA4-32BB-4C3B-A8D3-118EBB5DE1CD}" srcOrd="1" destOrd="0" presId="urn:microsoft.com/office/officeart/2005/8/layout/hProcess7#5"/>
    <dgm:cxn modelId="{529C0BFB-1C87-4344-A061-CE4A0CF7B529}" type="presParOf" srcId="{2B9DA9F2-3E8C-4038-BA6E-D4D4D70F9F9E}" destId="{690C81A3-551F-43A4-A422-E10DDD29F2F8}" srcOrd="2" destOrd="0" presId="urn:microsoft.com/office/officeart/2005/8/layout/hProcess7#5"/>
    <dgm:cxn modelId="{C1BDACFB-EA07-475F-A164-0D6DA6058BD3}" type="presParOf" srcId="{42B83B45-8FF0-47A8-AECC-D3302CC10C34}" destId="{9AA1524E-214E-4469-996C-2BD38865469D}" srcOrd="1" destOrd="0" presId="urn:microsoft.com/office/officeart/2005/8/layout/hProcess7#5"/>
    <dgm:cxn modelId="{F9F7FEBC-84FC-4D16-953A-7F709ACCBE5D}" type="presParOf" srcId="{42B83B45-8FF0-47A8-AECC-D3302CC10C34}" destId="{528EAEB1-C983-42D6-8C96-1108BFEE623F}" srcOrd="2" destOrd="0" presId="urn:microsoft.com/office/officeart/2005/8/layout/hProcess7#5"/>
    <dgm:cxn modelId="{712279F5-877E-44BA-9580-F4F8FE8A4F6D}" type="presParOf" srcId="{528EAEB1-C983-42D6-8C96-1108BFEE623F}" destId="{8E56A406-7E7C-455B-89EF-D87FED091261}" srcOrd="0" destOrd="0" presId="urn:microsoft.com/office/officeart/2005/8/layout/hProcess7#5"/>
    <dgm:cxn modelId="{30AFBEE5-3738-44E2-BB9C-1E61C43B03D2}" type="presParOf" srcId="{528EAEB1-C983-42D6-8C96-1108BFEE623F}" destId="{73132EB1-C578-4005-BD8B-6059EDA35E60}" srcOrd="1" destOrd="0" presId="urn:microsoft.com/office/officeart/2005/8/layout/hProcess7#5"/>
    <dgm:cxn modelId="{83212105-E389-4E69-A062-8C57121F284B}" type="presParOf" srcId="{528EAEB1-C983-42D6-8C96-1108BFEE623F}" destId="{FE6D625E-9185-4739-9294-CA2331CEE358}" srcOrd="2" destOrd="0" presId="urn:microsoft.com/office/officeart/2005/8/layout/hProcess7#5"/>
    <dgm:cxn modelId="{29F39A94-243C-43B9-8241-44E3708D7A9A}" type="presParOf" srcId="{42B83B45-8FF0-47A8-AECC-D3302CC10C34}" destId="{5244C1DF-12DB-4F10-9304-F6A0045F02DF}" srcOrd="3" destOrd="0" presId="urn:microsoft.com/office/officeart/2005/8/layout/hProcess7#5"/>
    <dgm:cxn modelId="{B521E195-D356-43AE-A57E-BB7F12AB2FD4}" type="presParOf" srcId="{42B83B45-8FF0-47A8-AECC-D3302CC10C34}" destId="{CE5FFDB6-88FA-4B70-B586-FEE56BE9175C}" srcOrd="4" destOrd="0" presId="urn:microsoft.com/office/officeart/2005/8/layout/hProcess7#5"/>
    <dgm:cxn modelId="{12D7B95F-D860-4CE1-8E9B-E7AC7E33CA76}" type="presParOf" srcId="{CE5FFDB6-88FA-4B70-B586-FEE56BE9175C}" destId="{A49973A6-38F7-44C2-A17D-E0E14FCBDEF4}" srcOrd="0" destOrd="0" presId="urn:microsoft.com/office/officeart/2005/8/layout/hProcess7#5"/>
    <dgm:cxn modelId="{26E67112-6B04-405B-A706-04C4A93FF90D}" type="presParOf" srcId="{CE5FFDB6-88FA-4B70-B586-FEE56BE9175C}" destId="{D0ABFCEE-CD3A-4E40-9706-1AD12D278C52}" srcOrd="1" destOrd="0" presId="urn:microsoft.com/office/officeart/2005/8/layout/hProcess7#5"/>
    <dgm:cxn modelId="{295F57C5-9A2A-41EE-9744-04D931B485AB}" type="presParOf" srcId="{CE5FFDB6-88FA-4B70-B586-FEE56BE9175C}" destId="{97937CAD-2FA5-4802-8BC9-AAC7481A1BF7}" srcOrd="2" destOrd="0" presId="urn:microsoft.com/office/officeart/2005/8/layout/hProcess7#5"/>
    <dgm:cxn modelId="{EE924832-DE76-4CA2-886D-FBD7A57579AC}" type="presParOf" srcId="{42B83B45-8FF0-47A8-AECC-D3302CC10C34}" destId="{A4EF6414-7ED6-45D2-B928-DA16FFD611EB}" srcOrd="5" destOrd="0" presId="urn:microsoft.com/office/officeart/2005/8/layout/hProcess7#5"/>
    <dgm:cxn modelId="{96DA058D-954D-492F-B9F7-19B6FFAC213B}" type="presParOf" srcId="{42B83B45-8FF0-47A8-AECC-D3302CC10C34}" destId="{C6BF24F5-0894-4A30-949A-230990E87D64}" srcOrd="6" destOrd="0" presId="urn:microsoft.com/office/officeart/2005/8/layout/hProcess7#5"/>
    <dgm:cxn modelId="{21DB0191-A46A-45CC-8ADA-6F220F1408F6}" type="presParOf" srcId="{C6BF24F5-0894-4A30-949A-230990E87D64}" destId="{7600D9AE-C31E-42B9-89E0-8190D96DDD9F}" srcOrd="0" destOrd="0" presId="urn:microsoft.com/office/officeart/2005/8/layout/hProcess7#5"/>
    <dgm:cxn modelId="{A3DA0502-2CC9-4777-8EA8-79EF2427E2AC}" type="presParOf" srcId="{C6BF24F5-0894-4A30-949A-230990E87D64}" destId="{7B8776AC-B87A-4AD3-B184-D7D9F1E6E143}" srcOrd="1" destOrd="0" presId="urn:microsoft.com/office/officeart/2005/8/layout/hProcess7#5"/>
    <dgm:cxn modelId="{F29988E9-6155-4F1E-A6BD-D2498FA79669}" type="presParOf" srcId="{C6BF24F5-0894-4A30-949A-230990E87D64}" destId="{C2B16524-77F3-46F5-8461-FB21584E38B7}" srcOrd="2" destOrd="0" presId="urn:microsoft.com/office/officeart/2005/8/layout/hProcess7#5"/>
    <dgm:cxn modelId="{A529B92C-65A5-41C5-8176-DFFDE258BABA}" type="presParOf" srcId="{42B83B45-8FF0-47A8-AECC-D3302CC10C34}" destId="{7E52BB51-15E0-4A74-B236-AD2D9AB47B53}" srcOrd="7" destOrd="0" presId="urn:microsoft.com/office/officeart/2005/8/layout/hProcess7#5"/>
    <dgm:cxn modelId="{BFA9DB15-5676-4D1E-8E84-F720A7205A63}" type="presParOf" srcId="{42B83B45-8FF0-47A8-AECC-D3302CC10C34}" destId="{27A77FFC-837A-4DF6-8060-FD735EB833A0}" srcOrd="8" destOrd="0" presId="urn:microsoft.com/office/officeart/2005/8/layout/hProcess7#5"/>
    <dgm:cxn modelId="{CEB5B062-BE36-439A-A6C1-14E8D695B07B}" type="presParOf" srcId="{27A77FFC-837A-4DF6-8060-FD735EB833A0}" destId="{56B98670-8210-4146-815C-0066301552DE}" srcOrd="0" destOrd="0" presId="urn:microsoft.com/office/officeart/2005/8/layout/hProcess7#5"/>
    <dgm:cxn modelId="{74076D82-24BC-41E5-BCF2-59F9C9E0DC81}" type="presParOf" srcId="{27A77FFC-837A-4DF6-8060-FD735EB833A0}" destId="{B56A29C3-5F4E-495A-A8B0-0F670A42AF63}" srcOrd="1" destOrd="0" presId="urn:microsoft.com/office/officeart/2005/8/layout/hProcess7#5"/>
    <dgm:cxn modelId="{F517B119-91AB-41B8-AF6B-BB56F35E65A6}" type="presParOf" srcId="{27A77FFC-837A-4DF6-8060-FD735EB833A0}" destId="{AAE21F62-0309-4925-A3CF-545BF22DEAE9}" srcOrd="2" destOrd="0" presId="urn:microsoft.com/office/officeart/2005/8/layout/hProcess7#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DBCB39-9313-4018-855F-6DDEE3051ED0}" type="doc">
      <dgm:prSet loTypeId="urn:microsoft.com/office/officeart/2005/8/layout/vList5" loCatId="list" qsTypeId="urn:microsoft.com/office/officeart/2005/8/quickstyle/3d3#2" qsCatId="3D" csTypeId="urn:microsoft.com/office/officeart/2005/8/colors/accent3_2#1" csCatId="mainScheme" phldr="1"/>
      <dgm:spPr/>
      <dgm:t>
        <a:bodyPr/>
        <a:lstStyle/>
        <a:p>
          <a:endParaRPr lang="zh-CN" altLang="en-US"/>
        </a:p>
      </dgm:t>
    </dgm:pt>
    <dgm:pt modelId="{149A3E58-65CF-4079-9AE5-0C6ACD6F6FA3}">
      <dgm:prSet phldrT="[文本]" custT="1"/>
      <dgm:spPr/>
      <dgm:t>
        <a:bodyPr/>
        <a:lstStyle/>
        <a:p>
          <a:r>
            <a:rPr lang="en-US" altLang="zh-CN" sz="2400" b="1" dirty="0"/>
            <a:t>1 </a:t>
          </a:r>
          <a:r>
            <a:rPr lang="zh-CN" altLang="en-US" sz="2400" b="1" dirty="0"/>
            <a:t>引言</a:t>
          </a:r>
          <a:r>
            <a:rPr lang="en-US" altLang="zh-CN" sz="2400" b="1" dirty="0"/>
            <a:t>/</a:t>
          </a:r>
          <a:r>
            <a:rPr lang="zh-CN" altLang="en-US" sz="2400" b="1" dirty="0"/>
            <a:t>研究概述</a:t>
          </a:r>
          <a:endParaRPr lang="zh-CN" altLang="en-US" sz="2400" dirty="0"/>
        </a:p>
      </dgm:t>
    </dgm:pt>
    <dgm:pt modelId="{AF633653-BBE7-44B8-9CE1-65563BFA1A70}" type="parTrans" cxnId="{6360516B-EE79-4BF6-BE4C-2FF7C8006E4D}">
      <dgm:prSet/>
      <dgm:spPr/>
      <dgm:t>
        <a:bodyPr/>
        <a:lstStyle/>
        <a:p>
          <a:endParaRPr lang="zh-CN" altLang="en-US"/>
        </a:p>
      </dgm:t>
    </dgm:pt>
    <dgm:pt modelId="{5387B761-1A9E-4B7F-B191-7C27234895A2}" type="sibTrans" cxnId="{6360516B-EE79-4BF6-BE4C-2FF7C8006E4D}">
      <dgm:prSet/>
      <dgm:spPr/>
      <dgm:t>
        <a:bodyPr/>
        <a:lstStyle/>
        <a:p>
          <a:endParaRPr lang="zh-CN" altLang="en-US"/>
        </a:p>
      </dgm:t>
    </dgm:pt>
    <dgm:pt modelId="{87844F89-178B-45B2-B0B5-4E229E2D0984}">
      <dgm:prSet phldrT="[文本]" custT="1"/>
      <dgm:spPr/>
      <dgm:t>
        <a:bodyPr/>
        <a:lstStyle/>
        <a:p>
          <a:r>
            <a:rPr lang="zh-CN" altLang="en-US" sz="1400" b="1" dirty="0"/>
            <a:t>描述涉及报告研究内容的背景、主题、目的、脉络结构等信息等。</a:t>
          </a:r>
        </a:p>
      </dgm:t>
    </dgm:pt>
    <dgm:pt modelId="{5993D786-1B9E-4141-B0C0-57031BDDD4C9}" type="parTrans" cxnId="{7E971CD1-EB89-4C30-9FF9-358C6262763C}">
      <dgm:prSet/>
      <dgm:spPr/>
      <dgm:t>
        <a:bodyPr/>
        <a:lstStyle/>
        <a:p>
          <a:endParaRPr lang="zh-CN" altLang="en-US"/>
        </a:p>
      </dgm:t>
    </dgm:pt>
    <dgm:pt modelId="{1C4C011E-94F2-4D1A-8369-00E136DDC00B}" type="sibTrans" cxnId="{7E971CD1-EB89-4C30-9FF9-358C6262763C}">
      <dgm:prSet/>
      <dgm:spPr/>
      <dgm:t>
        <a:bodyPr/>
        <a:lstStyle/>
        <a:p>
          <a:endParaRPr lang="zh-CN" altLang="en-US"/>
        </a:p>
      </dgm:t>
    </dgm:pt>
    <dgm:pt modelId="{1DCFB28F-55F6-444A-BE6B-CA19F9E23A16}">
      <dgm:prSet phldrT="[文本]" custT="1"/>
      <dgm:spPr/>
      <dgm:t>
        <a:bodyPr/>
        <a:lstStyle/>
        <a:p>
          <a:r>
            <a:rPr lang="en-US" altLang="zh-CN" sz="2400" b="1" dirty="0"/>
            <a:t>2 </a:t>
          </a:r>
          <a:r>
            <a:rPr lang="zh-CN" altLang="en-US" sz="2400" b="1" dirty="0"/>
            <a:t>主         体</a:t>
          </a:r>
          <a:endParaRPr lang="zh-CN" altLang="en-US" sz="2400" dirty="0"/>
        </a:p>
      </dgm:t>
    </dgm:pt>
    <dgm:pt modelId="{94BE9693-5819-47B9-A38D-E67D27D4087D}" type="parTrans" cxnId="{94E66542-8E44-43A8-9482-539CB765CBC8}">
      <dgm:prSet/>
      <dgm:spPr/>
      <dgm:t>
        <a:bodyPr/>
        <a:lstStyle/>
        <a:p>
          <a:endParaRPr lang="zh-CN" altLang="en-US"/>
        </a:p>
      </dgm:t>
    </dgm:pt>
    <dgm:pt modelId="{5BDB31D7-C19E-4B47-88E0-DEACAD8DA83C}" type="sibTrans" cxnId="{94E66542-8E44-43A8-9482-539CB765CBC8}">
      <dgm:prSet/>
      <dgm:spPr/>
      <dgm:t>
        <a:bodyPr/>
        <a:lstStyle/>
        <a:p>
          <a:endParaRPr lang="zh-CN" altLang="en-US"/>
        </a:p>
      </dgm:t>
    </dgm:pt>
    <dgm:pt modelId="{240FFD5E-DAF3-4005-B5CD-7FE91C6352B5}">
      <dgm:prSet phldrT="[文本]" custT="1"/>
      <dgm:spPr/>
      <dgm:t>
        <a:bodyPr/>
        <a:lstStyle/>
        <a:p>
          <a:r>
            <a:rPr lang="zh-CN" altLang="en-US" sz="1400" b="1" dirty="0"/>
            <a:t>对研究方法、假设和工作程序以及研究结果进行叙述和讨论，并提出有关建议和方案。</a:t>
          </a:r>
        </a:p>
      </dgm:t>
    </dgm:pt>
    <dgm:pt modelId="{0AECEEF4-AB76-4E87-B42C-F067BFA531AF}" type="parTrans" cxnId="{867921B4-F915-4AF2-A80B-150C7F4970D2}">
      <dgm:prSet/>
      <dgm:spPr/>
      <dgm:t>
        <a:bodyPr/>
        <a:lstStyle/>
        <a:p>
          <a:endParaRPr lang="zh-CN" altLang="en-US"/>
        </a:p>
      </dgm:t>
    </dgm:pt>
    <dgm:pt modelId="{4BF06587-7831-4BD7-B0DB-F3FB035208B2}" type="sibTrans" cxnId="{867921B4-F915-4AF2-A80B-150C7F4970D2}">
      <dgm:prSet/>
      <dgm:spPr/>
      <dgm:t>
        <a:bodyPr/>
        <a:lstStyle/>
        <a:p>
          <a:endParaRPr lang="zh-CN" altLang="en-US"/>
        </a:p>
      </dgm:t>
    </dgm:pt>
    <dgm:pt modelId="{7A12C283-A0FD-4384-BAA1-805887326CD3}">
      <dgm:prSet phldrT="[文本]" custT="1"/>
      <dgm:spPr/>
      <dgm:t>
        <a:bodyPr/>
        <a:lstStyle/>
        <a:p>
          <a:r>
            <a:rPr lang="en-US" altLang="zh-CN" sz="2400" b="1" dirty="0"/>
            <a:t>3 </a:t>
          </a:r>
          <a:r>
            <a:rPr lang="zh-CN" altLang="en-US" sz="2400" b="1" dirty="0"/>
            <a:t>结论与建议</a:t>
          </a:r>
          <a:endParaRPr lang="zh-CN" altLang="en-US" sz="2400" dirty="0"/>
        </a:p>
      </dgm:t>
    </dgm:pt>
    <dgm:pt modelId="{1B1D5475-69E5-4F03-968D-6A509EDFE853}" type="parTrans" cxnId="{33B3A8E5-B953-443F-9F46-8FD620D79A97}">
      <dgm:prSet/>
      <dgm:spPr/>
      <dgm:t>
        <a:bodyPr/>
        <a:lstStyle/>
        <a:p>
          <a:endParaRPr lang="zh-CN" altLang="en-US"/>
        </a:p>
      </dgm:t>
    </dgm:pt>
    <dgm:pt modelId="{D178E0E5-5E52-451D-97C8-3683FA6E4971}" type="sibTrans" cxnId="{33B3A8E5-B953-443F-9F46-8FD620D79A97}">
      <dgm:prSet/>
      <dgm:spPr/>
      <dgm:t>
        <a:bodyPr/>
        <a:lstStyle/>
        <a:p>
          <a:endParaRPr lang="zh-CN" altLang="en-US"/>
        </a:p>
      </dgm:t>
    </dgm:pt>
    <dgm:pt modelId="{95DB76E7-2F69-4325-A83A-230D4741DF19}">
      <dgm:prSet phldrT="[文本]" custT="1"/>
      <dgm:spPr/>
      <dgm:t>
        <a:bodyPr/>
        <a:lstStyle/>
        <a:p>
          <a:r>
            <a:rPr lang="zh-CN" altLang="en-US" sz="1400" b="1" dirty="0"/>
            <a:t>主要是对研究结果的讨论，从而推出一般性结论，建立</a:t>
          </a:r>
          <a:r>
            <a:rPr lang="zh-CN" altLang="en-US" sz="1400" b="1" dirty="0" smtClean="0"/>
            <a:t>与验证理论</a:t>
          </a:r>
          <a:r>
            <a:rPr lang="zh-CN" altLang="en-US" sz="1400" b="1" dirty="0"/>
            <a:t>，指出应用价值，提出研究的不足。针对问题的对策和建议、采取的措施。</a:t>
          </a:r>
        </a:p>
      </dgm:t>
    </dgm:pt>
    <dgm:pt modelId="{3A788049-F564-4BD3-AD30-0352289B7DD5}" type="parTrans" cxnId="{B245712C-E3C8-4697-9E0D-0C6DD1FEC937}">
      <dgm:prSet/>
      <dgm:spPr/>
      <dgm:t>
        <a:bodyPr/>
        <a:lstStyle/>
        <a:p>
          <a:endParaRPr lang="zh-CN" altLang="en-US"/>
        </a:p>
      </dgm:t>
    </dgm:pt>
    <dgm:pt modelId="{9BA5EB08-7C14-4B2B-B15D-F50226E7EDA4}" type="sibTrans" cxnId="{B245712C-E3C8-4697-9E0D-0C6DD1FEC937}">
      <dgm:prSet/>
      <dgm:spPr/>
      <dgm:t>
        <a:bodyPr/>
        <a:lstStyle/>
        <a:p>
          <a:endParaRPr lang="zh-CN" altLang="en-US"/>
        </a:p>
      </dgm:t>
    </dgm:pt>
    <dgm:pt modelId="{F9028188-BF98-4A2A-BE77-C80B389B16A5}">
      <dgm:prSet phldrT="[文本]" custT="1"/>
      <dgm:spPr/>
      <dgm:t>
        <a:bodyPr/>
        <a:lstStyle/>
        <a:p>
          <a:r>
            <a:rPr lang="en-US" altLang="zh-CN" sz="2400" b="1"/>
            <a:t>4 </a:t>
          </a:r>
          <a:r>
            <a:rPr lang="zh-CN" altLang="en-US" sz="2400" b="1"/>
            <a:t>参考</a:t>
          </a:r>
          <a:r>
            <a:rPr lang="zh-CN" altLang="en-US" sz="2400" b="1" dirty="0"/>
            <a:t>文献</a:t>
          </a:r>
          <a:endParaRPr lang="zh-CN" altLang="en-US" sz="2400" dirty="0"/>
        </a:p>
      </dgm:t>
    </dgm:pt>
    <dgm:pt modelId="{CDEF69AE-C6B5-4252-A1CB-621AB26F5118}" type="parTrans" cxnId="{B8C6EB78-F839-4949-9CC1-CEC3E7A0E16A}">
      <dgm:prSet/>
      <dgm:spPr/>
      <dgm:t>
        <a:bodyPr/>
        <a:lstStyle/>
        <a:p>
          <a:endParaRPr lang="zh-CN" altLang="en-US"/>
        </a:p>
      </dgm:t>
    </dgm:pt>
    <dgm:pt modelId="{871960AB-B6C3-416C-A39E-47F3C1E975F8}" type="sibTrans" cxnId="{B8C6EB78-F839-4949-9CC1-CEC3E7A0E16A}">
      <dgm:prSet/>
      <dgm:spPr/>
      <dgm:t>
        <a:bodyPr/>
        <a:lstStyle/>
        <a:p>
          <a:endParaRPr lang="zh-CN" altLang="en-US"/>
        </a:p>
      </dgm:t>
    </dgm:pt>
    <dgm:pt modelId="{9936183A-80AC-4F05-80E6-874E6D661452}">
      <dgm:prSet phldrT="[文本]" custT="1"/>
      <dgm:spPr/>
      <dgm:t>
        <a:bodyPr/>
        <a:lstStyle/>
        <a:p>
          <a:r>
            <a:rPr lang="zh-CN" altLang="en-US" sz="1400" b="1" dirty="0"/>
            <a:t>列出在研究过程中所参考引用的主要文献资料。</a:t>
          </a:r>
        </a:p>
      </dgm:t>
    </dgm:pt>
    <dgm:pt modelId="{DD9B50D9-B82B-47A1-80BC-B53F8695CE26}" type="parTrans" cxnId="{E27D83DF-6F7E-4AEC-A597-CBFF6914F14A}">
      <dgm:prSet/>
      <dgm:spPr/>
      <dgm:t>
        <a:bodyPr/>
        <a:lstStyle/>
        <a:p>
          <a:endParaRPr lang="zh-CN" altLang="en-US"/>
        </a:p>
      </dgm:t>
    </dgm:pt>
    <dgm:pt modelId="{A7C66823-3697-4115-9E41-457DA79CD937}" type="sibTrans" cxnId="{E27D83DF-6F7E-4AEC-A597-CBFF6914F14A}">
      <dgm:prSet/>
      <dgm:spPr/>
      <dgm:t>
        <a:bodyPr/>
        <a:lstStyle/>
        <a:p>
          <a:endParaRPr lang="zh-CN" altLang="en-US"/>
        </a:p>
      </dgm:t>
    </dgm:pt>
    <dgm:pt modelId="{F732D100-8EBE-430E-8D9F-E842E42C1EA3}" type="pres">
      <dgm:prSet presAssocID="{36DBCB39-9313-4018-855F-6DDEE3051ED0}" presName="Name0" presStyleCnt="0">
        <dgm:presLayoutVars>
          <dgm:dir/>
          <dgm:animLvl val="lvl"/>
          <dgm:resizeHandles val="exact"/>
        </dgm:presLayoutVars>
      </dgm:prSet>
      <dgm:spPr/>
      <dgm:t>
        <a:bodyPr/>
        <a:lstStyle/>
        <a:p>
          <a:endParaRPr lang="zh-CN" altLang="en-US"/>
        </a:p>
      </dgm:t>
    </dgm:pt>
    <dgm:pt modelId="{3537F9E9-ACC3-467F-8755-E3ED8EC0CAD6}" type="pres">
      <dgm:prSet presAssocID="{149A3E58-65CF-4079-9AE5-0C6ACD6F6FA3}" presName="linNode" presStyleCnt="0"/>
      <dgm:spPr/>
    </dgm:pt>
    <dgm:pt modelId="{C328EEDA-B2F0-406E-858F-5B72D29304C2}" type="pres">
      <dgm:prSet presAssocID="{149A3E58-65CF-4079-9AE5-0C6ACD6F6FA3}" presName="parentText" presStyleLbl="node1" presStyleIdx="0" presStyleCnt="4" custLinFactNeighborY="-1603">
        <dgm:presLayoutVars>
          <dgm:chMax val="1"/>
          <dgm:bulletEnabled val="1"/>
        </dgm:presLayoutVars>
      </dgm:prSet>
      <dgm:spPr/>
      <dgm:t>
        <a:bodyPr/>
        <a:lstStyle/>
        <a:p>
          <a:endParaRPr lang="zh-CN" altLang="en-US"/>
        </a:p>
      </dgm:t>
    </dgm:pt>
    <dgm:pt modelId="{AA399DDF-D1BB-41E9-B5BF-C80264D9252F}" type="pres">
      <dgm:prSet presAssocID="{149A3E58-65CF-4079-9AE5-0C6ACD6F6FA3}" presName="descendantText" presStyleLbl="alignAccFollowNode1" presStyleIdx="0" presStyleCnt="4">
        <dgm:presLayoutVars>
          <dgm:bulletEnabled val="1"/>
        </dgm:presLayoutVars>
      </dgm:prSet>
      <dgm:spPr/>
      <dgm:t>
        <a:bodyPr/>
        <a:lstStyle/>
        <a:p>
          <a:endParaRPr lang="zh-CN" altLang="en-US"/>
        </a:p>
      </dgm:t>
    </dgm:pt>
    <dgm:pt modelId="{F42C05BE-FCFE-47EB-966F-9235FE747532}" type="pres">
      <dgm:prSet presAssocID="{5387B761-1A9E-4B7F-B191-7C27234895A2}" presName="sp" presStyleCnt="0"/>
      <dgm:spPr/>
    </dgm:pt>
    <dgm:pt modelId="{8CEB90E1-0020-49CE-9E08-26C7ABDCE667}" type="pres">
      <dgm:prSet presAssocID="{1DCFB28F-55F6-444A-BE6B-CA19F9E23A16}" presName="linNode" presStyleCnt="0"/>
      <dgm:spPr/>
    </dgm:pt>
    <dgm:pt modelId="{6A5092D8-8D17-4C1B-BFC1-FCBAA532C27B}" type="pres">
      <dgm:prSet presAssocID="{1DCFB28F-55F6-444A-BE6B-CA19F9E23A16}" presName="parentText" presStyleLbl="node1" presStyleIdx="1" presStyleCnt="4">
        <dgm:presLayoutVars>
          <dgm:chMax val="1"/>
          <dgm:bulletEnabled val="1"/>
        </dgm:presLayoutVars>
      </dgm:prSet>
      <dgm:spPr/>
      <dgm:t>
        <a:bodyPr/>
        <a:lstStyle/>
        <a:p>
          <a:endParaRPr lang="zh-CN" altLang="en-US"/>
        </a:p>
      </dgm:t>
    </dgm:pt>
    <dgm:pt modelId="{655B4BB0-B320-4373-B785-931E9E043D33}" type="pres">
      <dgm:prSet presAssocID="{1DCFB28F-55F6-444A-BE6B-CA19F9E23A16}" presName="descendantText" presStyleLbl="alignAccFollowNode1" presStyleIdx="1" presStyleCnt="4">
        <dgm:presLayoutVars>
          <dgm:bulletEnabled val="1"/>
        </dgm:presLayoutVars>
      </dgm:prSet>
      <dgm:spPr/>
      <dgm:t>
        <a:bodyPr/>
        <a:lstStyle/>
        <a:p>
          <a:endParaRPr lang="zh-CN" altLang="en-US"/>
        </a:p>
      </dgm:t>
    </dgm:pt>
    <dgm:pt modelId="{7333F6A0-7B1E-4CFC-8980-966FC5027CC7}" type="pres">
      <dgm:prSet presAssocID="{5BDB31D7-C19E-4B47-88E0-DEACAD8DA83C}" presName="sp" presStyleCnt="0"/>
      <dgm:spPr/>
    </dgm:pt>
    <dgm:pt modelId="{55D10EB0-B8A5-48D1-879B-48AD51C562FA}" type="pres">
      <dgm:prSet presAssocID="{7A12C283-A0FD-4384-BAA1-805887326CD3}" presName="linNode" presStyleCnt="0"/>
      <dgm:spPr/>
    </dgm:pt>
    <dgm:pt modelId="{2421E8E9-BF45-4F5D-873E-C1EA76A772F1}" type="pres">
      <dgm:prSet presAssocID="{7A12C283-A0FD-4384-BAA1-805887326CD3}" presName="parentText" presStyleLbl="node1" presStyleIdx="2" presStyleCnt="4">
        <dgm:presLayoutVars>
          <dgm:chMax val="1"/>
          <dgm:bulletEnabled val="1"/>
        </dgm:presLayoutVars>
      </dgm:prSet>
      <dgm:spPr/>
      <dgm:t>
        <a:bodyPr/>
        <a:lstStyle/>
        <a:p>
          <a:endParaRPr lang="zh-CN" altLang="en-US"/>
        </a:p>
      </dgm:t>
    </dgm:pt>
    <dgm:pt modelId="{C832B966-1B4D-4F67-BFE6-49911D40ADD3}" type="pres">
      <dgm:prSet presAssocID="{7A12C283-A0FD-4384-BAA1-805887326CD3}" presName="descendantText" presStyleLbl="alignAccFollowNode1" presStyleIdx="2" presStyleCnt="4">
        <dgm:presLayoutVars>
          <dgm:bulletEnabled val="1"/>
        </dgm:presLayoutVars>
      </dgm:prSet>
      <dgm:spPr/>
      <dgm:t>
        <a:bodyPr/>
        <a:lstStyle/>
        <a:p>
          <a:endParaRPr lang="zh-CN" altLang="en-US"/>
        </a:p>
      </dgm:t>
    </dgm:pt>
    <dgm:pt modelId="{DBA6C7FE-0BB6-4D36-A984-4351F3643AC0}" type="pres">
      <dgm:prSet presAssocID="{D178E0E5-5E52-451D-97C8-3683FA6E4971}" presName="sp" presStyleCnt="0"/>
      <dgm:spPr/>
    </dgm:pt>
    <dgm:pt modelId="{F1064DF2-047A-4250-BF90-A8284C6971A9}" type="pres">
      <dgm:prSet presAssocID="{F9028188-BF98-4A2A-BE77-C80B389B16A5}" presName="linNode" presStyleCnt="0"/>
      <dgm:spPr/>
    </dgm:pt>
    <dgm:pt modelId="{26E1E2D4-3E90-4B8F-9AE4-ACE40D8141AD}" type="pres">
      <dgm:prSet presAssocID="{F9028188-BF98-4A2A-BE77-C80B389B16A5}" presName="parentText" presStyleLbl="node1" presStyleIdx="3" presStyleCnt="4">
        <dgm:presLayoutVars>
          <dgm:chMax val="1"/>
          <dgm:bulletEnabled val="1"/>
        </dgm:presLayoutVars>
      </dgm:prSet>
      <dgm:spPr/>
      <dgm:t>
        <a:bodyPr/>
        <a:lstStyle/>
        <a:p>
          <a:endParaRPr lang="zh-CN" altLang="en-US"/>
        </a:p>
      </dgm:t>
    </dgm:pt>
    <dgm:pt modelId="{2B3F277B-7F37-4994-9E71-F6E1A645B8C8}" type="pres">
      <dgm:prSet presAssocID="{F9028188-BF98-4A2A-BE77-C80B389B16A5}" presName="descendantText" presStyleLbl="alignAccFollowNode1" presStyleIdx="3" presStyleCnt="4">
        <dgm:presLayoutVars>
          <dgm:bulletEnabled val="1"/>
        </dgm:presLayoutVars>
      </dgm:prSet>
      <dgm:spPr/>
      <dgm:t>
        <a:bodyPr/>
        <a:lstStyle/>
        <a:p>
          <a:endParaRPr lang="zh-CN" altLang="en-US"/>
        </a:p>
      </dgm:t>
    </dgm:pt>
  </dgm:ptLst>
  <dgm:cxnLst>
    <dgm:cxn modelId="{B8C6EB78-F839-4949-9CC1-CEC3E7A0E16A}" srcId="{36DBCB39-9313-4018-855F-6DDEE3051ED0}" destId="{F9028188-BF98-4A2A-BE77-C80B389B16A5}" srcOrd="3" destOrd="0" parTransId="{CDEF69AE-C6B5-4252-A1CB-621AB26F5118}" sibTransId="{871960AB-B6C3-416C-A39E-47F3C1E975F8}"/>
    <dgm:cxn modelId="{B245712C-E3C8-4697-9E0D-0C6DD1FEC937}" srcId="{7A12C283-A0FD-4384-BAA1-805887326CD3}" destId="{95DB76E7-2F69-4325-A83A-230D4741DF19}" srcOrd="0" destOrd="0" parTransId="{3A788049-F564-4BD3-AD30-0352289B7DD5}" sibTransId="{9BA5EB08-7C14-4B2B-B15D-F50226E7EDA4}"/>
    <dgm:cxn modelId="{25C8B54C-FEE2-434B-800D-96029576B901}" type="presOf" srcId="{240FFD5E-DAF3-4005-B5CD-7FE91C6352B5}" destId="{655B4BB0-B320-4373-B785-931E9E043D33}" srcOrd="0" destOrd="0" presId="urn:microsoft.com/office/officeart/2005/8/layout/vList5"/>
    <dgm:cxn modelId="{6789D743-BDD4-49E5-AAF6-00301E848E9B}" type="presOf" srcId="{1DCFB28F-55F6-444A-BE6B-CA19F9E23A16}" destId="{6A5092D8-8D17-4C1B-BFC1-FCBAA532C27B}" srcOrd="0" destOrd="0" presId="urn:microsoft.com/office/officeart/2005/8/layout/vList5"/>
    <dgm:cxn modelId="{7E971CD1-EB89-4C30-9FF9-358C6262763C}" srcId="{149A3E58-65CF-4079-9AE5-0C6ACD6F6FA3}" destId="{87844F89-178B-45B2-B0B5-4E229E2D0984}" srcOrd="0" destOrd="0" parTransId="{5993D786-1B9E-4141-B0C0-57031BDDD4C9}" sibTransId="{1C4C011E-94F2-4D1A-8369-00E136DDC00B}"/>
    <dgm:cxn modelId="{F630CA26-98E8-4C6B-A76A-29D87AC0789C}" type="presOf" srcId="{9936183A-80AC-4F05-80E6-874E6D661452}" destId="{2B3F277B-7F37-4994-9E71-F6E1A645B8C8}" srcOrd="0" destOrd="0" presId="urn:microsoft.com/office/officeart/2005/8/layout/vList5"/>
    <dgm:cxn modelId="{841EB410-5987-429F-BFA0-398EAF774EDD}" type="presOf" srcId="{36DBCB39-9313-4018-855F-6DDEE3051ED0}" destId="{F732D100-8EBE-430E-8D9F-E842E42C1EA3}" srcOrd="0" destOrd="0" presId="urn:microsoft.com/office/officeart/2005/8/layout/vList5"/>
    <dgm:cxn modelId="{6360516B-EE79-4BF6-BE4C-2FF7C8006E4D}" srcId="{36DBCB39-9313-4018-855F-6DDEE3051ED0}" destId="{149A3E58-65CF-4079-9AE5-0C6ACD6F6FA3}" srcOrd="0" destOrd="0" parTransId="{AF633653-BBE7-44B8-9CE1-65563BFA1A70}" sibTransId="{5387B761-1A9E-4B7F-B191-7C27234895A2}"/>
    <dgm:cxn modelId="{7E390C5C-FB69-4BC5-97F1-C97EE00180BF}" type="presOf" srcId="{149A3E58-65CF-4079-9AE5-0C6ACD6F6FA3}" destId="{C328EEDA-B2F0-406E-858F-5B72D29304C2}" srcOrd="0" destOrd="0" presId="urn:microsoft.com/office/officeart/2005/8/layout/vList5"/>
    <dgm:cxn modelId="{51A28E0B-E9F8-47F3-B98C-8ECF877F07DE}" type="presOf" srcId="{7A12C283-A0FD-4384-BAA1-805887326CD3}" destId="{2421E8E9-BF45-4F5D-873E-C1EA76A772F1}" srcOrd="0" destOrd="0" presId="urn:microsoft.com/office/officeart/2005/8/layout/vList5"/>
    <dgm:cxn modelId="{33B3A8E5-B953-443F-9F46-8FD620D79A97}" srcId="{36DBCB39-9313-4018-855F-6DDEE3051ED0}" destId="{7A12C283-A0FD-4384-BAA1-805887326CD3}" srcOrd="2" destOrd="0" parTransId="{1B1D5475-69E5-4F03-968D-6A509EDFE853}" sibTransId="{D178E0E5-5E52-451D-97C8-3683FA6E4971}"/>
    <dgm:cxn modelId="{E27D83DF-6F7E-4AEC-A597-CBFF6914F14A}" srcId="{F9028188-BF98-4A2A-BE77-C80B389B16A5}" destId="{9936183A-80AC-4F05-80E6-874E6D661452}" srcOrd="0" destOrd="0" parTransId="{DD9B50D9-B82B-47A1-80BC-B53F8695CE26}" sibTransId="{A7C66823-3697-4115-9E41-457DA79CD937}"/>
    <dgm:cxn modelId="{94E66542-8E44-43A8-9482-539CB765CBC8}" srcId="{36DBCB39-9313-4018-855F-6DDEE3051ED0}" destId="{1DCFB28F-55F6-444A-BE6B-CA19F9E23A16}" srcOrd="1" destOrd="0" parTransId="{94BE9693-5819-47B9-A38D-E67D27D4087D}" sibTransId="{5BDB31D7-C19E-4B47-88E0-DEACAD8DA83C}"/>
    <dgm:cxn modelId="{DDB025B4-2A41-43FE-A53B-DC7B79F15D36}" type="presOf" srcId="{95DB76E7-2F69-4325-A83A-230D4741DF19}" destId="{C832B966-1B4D-4F67-BFE6-49911D40ADD3}" srcOrd="0" destOrd="0" presId="urn:microsoft.com/office/officeart/2005/8/layout/vList5"/>
    <dgm:cxn modelId="{6998479B-8B09-4CE6-99EE-8DDBA3C20A00}" type="presOf" srcId="{F9028188-BF98-4A2A-BE77-C80B389B16A5}" destId="{26E1E2D4-3E90-4B8F-9AE4-ACE40D8141AD}" srcOrd="0" destOrd="0" presId="urn:microsoft.com/office/officeart/2005/8/layout/vList5"/>
    <dgm:cxn modelId="{D8F4E52E-C365-4BD9-889B-B5746256B577}" type="presOf" srcId="{87844F89-178B-45B2-B0B5-4E229E2D0984}" destId="{AA399DDF-D1BB-41E9-B5BF-C80264D9252F}" srcOrd="0" destOrd="0" presId="urn:microsoft.com/office/officeart/2005/8/layout/vList5"/>
    <dgm:cxn modelId="{867921B4-F915-4AF2-A80B-150C7F4970D2}" srcId="{1DCFB28F-55F6-444A-BE6B-CA19F9E23A16}" destId="{240FFD5E-DAF3-4005-B5CD-7FE91C6352B5}" srcOrd="0" destOrd="0" parTransId="{0AECEEF4-AB76-4E87-B42C-F067BFA531AF}" sibTransId="{4BF06587-7831-4BD7-B0DB-F3FB035208B2}"/>
    <dgm:cxn modelId="{9C719F32-1981-4C71-B7FA-C3D90FE3F00A}" type="presParOf" srcId="{F732D100-8EBE-430E-8D9F-E842E42C1EA3}" destId="{3537F9E9-ACC3-467F-8755-E3ED8EC0CAD6}" srcOrd="0" destOrd="0" presId="urn:microsoft.com/office/officeart/2005/8/layout/vList5"/>
    <dgm:cxn modelId="{EB7FA116-56E5-4CED-8DA9-11A9F7B5D960}" type="presParOf" srcId="{3537F9E9-ACC3-467F-8755-E3ED8EC0CAD6}" destId="{C328EEDA-B2F0-406E-858F-5B72D29304C2}" srcOrd="0" destOrd="0" presId="urn:microsoft.com/office/officeart/2005/8/layout/vList5"/>
    <dgm:cxn modelId="{2C8D8A62-D034-42E0-9C44-BEA7407A8F95}" type="presParOf" srcId="{3537F9E9-ACC3-467F-8755-E3ED8EC0CAD6}" destId="{AA399DDF-D1BB-41E9-B5BF-C80264D9252F}" srcOrd="1" destOrd="0" presId="urn:microsoft.com/office/officeart/2005/8/layout/vList5"/>
    <dgm:cxn modelId="{2F0B2F13-1E08-45A4-8F57-93C4D17C77BF}" type="presParOf" srcId="{F732D100-8EBE-430E-8D9F-E842E42C1EA3}" destId="{F42C05BE-FCFE-47EB-966F-9235FE747532}" srcOrd="1" destOrd="0" presId="urn:microsoft.com/office/officeart/2005/8/layout/vList5"/>
    <dgm:cxn modelId="{B285F5DF-B03C-4E3C-93AC-0C80CEF1A6F4}" type="presParOf" srcId="{F732D100-8EBE-430E-8D9F-E842E42C1EA3}" destId="{8CEB90E1-0020-49CE-9E08-26C7ABDCE667}" srcOrd="2" destOrd="0" presId="urn:microsoft.com/office/officeart/2005/8/layout/vList5"/>
    <dgm:cxn modelId="{E27AB9FA-DEFE-48D4-92F9-EEAAC3253E93}" type="presParOf" srcId="{8CEB90E1-0020-49CE-9E08-26C7ABDCE667}" destId="{6A5092D8-8D17-4C1B-BFC1-FCBAA532C27B}" srcOrd="0" destOrd="0" presId="urn:microsoft.com/office/officeart/2005/8/layout/vList5"/>
    <dgm:cxn modelId="{9984FE4D-9550-4C8F-A83D-67BBF3EA27B3}" type="presParOf" srcId="{8CEB90E1-0020-49CE-9E08-26C7ABDCE667}" destId="{655B4BB0-B320-4373-B785-931E9E043D33}" srcOrd="1" destOrd="0" presId="urn:microsoft.com/office/officeart/2005/8/layout/vList5"/>
    <dgm:cxn modelId="{515C96A4-D00B-45EF-A941-27A3E065F501}" type="presParOf" srcId="{F732D100-8EBE-430E-8D9F-E842E42C1EA3}" destId="{7333F6A0-7B1E-4CFC-8980-966FC5027CC7}" srcOrd="3" destOrd="0" presId="urn:microsoft.com/office/officeart/2005/8/layout/vList5"/>
    <dgm:cxn modelId="{573E3EF8-85CC-471D-8C96-3E9B83742437}" type="presParOf" srcId="{F732D100-8EBE-430E-8D9F-E842E42C1EA3}" destId="{55D10EB0-B8A5-48D1-879B-48AD51C562FA}" srcOrd="4" destOrd="0" presId="urn:microsoft.com/office/officeart/2005/8/layout/vList5"/>
    <dgm:cxn modelId="{5C1D29A8-0508-4698-9DEA-EA6ECEEA33B4}" type="presParOf" srcId="{55D10EB0-B8A5-48D1-879B-48AD51C562FA}" destId="{2421E8E9-BF45-4F5D-873E-C1EA76A772F1}" srcOrd="0" destOrd="0" presId="urn:microsoft.com/office/officeart/2005/8/layout/vList5"/>
    <dgm:cxn modelId="{140DAA82-D75F-4A50-81E3-425A88063081}" type="presParOf" srcId="{55D10EB0-B8A5-48D1-879B-48AD51C562FA}" destId="{C832B966-1B4D-4F67-BFE6-49911D40ADD3}" srcOrd="1" destOrd="0" presId="urn:microsoft.com/office/officeart/2005/8/layout/vList5"/>
    <dgm:cxn modelId="{7420CFE8-05B0-4072-8FD5-9970052E6C77}" type="presParOf" srcId="{F732D100-8EBE-430E-8D9F-E842E42C1EA3}" destId="{DBA6C7FE-0BB6-4D36-A984-4351F3643AC0}" srcOrd="5" destOrd="0" presId="urn:microsoft.com/office/officeart/2005/8/layout/vList5"/>
    <dgm:cxn modelId="{3C99A604-3321-4C0A-BDAD-52D16912143D}" type="presParOf" srcId="{F732D100-8EBE-430E-8D9F-E842E42C1EA3}" destId="{F1064DF2-047A-4250-BF90-A8284C6971A9}" srcOrd="6" destOrd="0" presId="urn:microsoft.com/office/officeart/2005/8/layout/vList5"/>
    <dgm:cxn modelId="{33D8A09E-FBBF-4066-8E7A-76E21A034AFE}" type="presParOf" srcId="{F1064DF2-047A-4250-BF90-A8284C6971A9}" destId="{26E1E2D4-3E90-4B8F-9AE4-ACE40D8141AD}" srcOrd="0" destOrd="0" presId="urn:microsoft.com/office/officeart/2005/8/layout/vList5"/>
    <dgm:cxn modelId="{8951BD40-20FA-47B7-894F-8EAFB2087A93}" type="presParOf" srcId="{F1064DF2-047A-4250-BF90-A8284C6971A9}" destId="{2B3F277B-7F37-4994-9E71-F6E1A645B8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C9972A-252C-4C3C-A192-4DBF3D60167E}" type="doc">
      <dgm:prSet loTypeId="urn:microsoft.com/office/officeart/2005/8/layout/vList3#1" loCatId="list" qsTypeId="urn:microsoft.com/office/officeart/2005/8/quickstyle/simple1#1" qsCatId="simple" csTypeId="urn:microsoft.com/office/officeart/2005/8/colors/accent5_2#2" csCatId="accent5" phldr="1"/>
      <dgm:spPr/>
    </dgm:pt>
    <dgm:pt modelId="{08FC935F-643E-4A8A-9D5A-3DD50BAE27C6}">
      <dgm:prSet phldrT="[文本]" custT="1"/>
      <dgm:spPr/>
      <dgm:t>
        <a:bodyPr/>
        <a:lstStyle/>
        <a:p>
          <a:pPr algn="l"/>
          <a:r>
            <a:rPr lang="zh-CN" altLang="en-US" sz="1800" b="1" u="none" dirty="0">
              <a:solidFill>
                <a:schemeClr val="tx1"/>
              </a:solidFill>
            </a:rPr>
            <a:t>撰写人员：科研人员</a:t>
          </a:r>
        </a:p>
      </dgm:t>
    </dgm:pt>
    <dgm:pt modelId="{C5471F60-9F95-4E41-9BBB-DF82B3A85120}" type="parTrans" cxnId="{6591AA64-EC25-4807-866D-90BA2CB12CDA}">
      <dgm:prSet/>
      <dgm:spPr/>
      <dgm:t>
        <a:bodyPr/>
        <a:lstStyle/>
        <a:p>
          <a:endParaRPr lang="zh-CN" altLang="en-US"/>
        </a:p>
      </dgm:t>
    </dgm:pt>
    <dgm:pt modelId="{E8266523-B99A-40B1-A203-F85A63FA53BC}" type="sibTrans" cxnId="{6591AA64-EC25-4807-866D-90BA2CB12CDA}">
      <dgm:prSet/>
      <dgm:spPr/>
      <dgm:t>
        <a:bodyPr/>
        <a:lstStyle/>
        <a:p>
          <a:endParaRPr lang="zh-CN" altLang="en-US"/>
        </a:p>
      </dgm:t>
    </dgm:pt>
    <dgm:pt modelId="{7C38CB59-354F-4343-AC11-594A4DF1B5D3}">
      <dgm:prSet phldrT="[文本]" custT="1"/>
      <dgm:spPr/>
      <dgm:t>
        <a:bodyPr/>
        <a:lstStyle/>
        <a:p>
          <a:pPr algn="l"/>
          <a:r>
            <a:rPr lang="zh-CN" altLang="en-US" sz="1800" b="1" u="none" dirty="0">
              <a:solidFill>
                <a:schemeClr val="tx1"/>
              </a:solidFill>
              <a:latin typeface="+mn-ea"/>
              <a:ea typeface="+mn-ea"/>
            </a:rPr>
            <a:t>撰写标准：标准格式 </a:t>
          </a:r>
          <a:r>
            <a:rPr lang="en-US" altLang="en-US" sz="1800" b="1" u="none" dirty="0">
              <a:solidFill>
                <a:schemeClr val="tx1"/>
              </a:solidFill>
              <a:latin typeface="+mn-ea"/>
              <a:ea typeface="+mn-ea"/>
            </a:rPr>
            <a:t>(GB/T 7713.3-2014)</a:t>
          </a:r>
          <a:endParaRPr lang="zh-CN" altLang="en-US" sz="1800" b="1" u="none" dirty="0">
            <a:solidFill>
              <a:schemeClr val="tx1"/>
            </a:solidFill>
            <a:latin typeface="+mn-ea"/>
            <a:ea typeface="+mn-ea"/>
          </a:endParaRPr>
        </a:p>
      </dgm:t>
    </dgm:pt>
    <dgm:pt modelId="{A16F9ECA-0CD3-4FC2-91D1-BCC8562227BB}" type="parTrans" cxnId="{F5486DBC-BA84-437C-B42D-4B3D3DE5A6F3}">
      <dgm:prSet/>
      <dgm:spPr/>
      <dgm:t>
        <a:bodyPr/>
        <a:lstStyle/>
        <a:p>
          <a:endParaRPr lang="zh-CN" altLang="en-US"/>
        </a:p>
      </dgm:t>
    </dgm:pt>
    <dgm:pt modelId="{6BB9EDA4-FE7D-457A-A0DB-A2D2386CF09E}" type="sibTrans" cxnId="{F5486DBC-BA84-437C-B42D-4B3D3DE5A6F3}">
      <dgm:prSet/>
      <dgm:spPr/>
      <dgm:t>
        <a:bodyPr/>
        <a:lstStyle/>
        <a:p>
          <a:endParaRPr lang="zh-CN" altLang="en-US"/>
        </a:p>
      </dgm:t>
    </dgm:pt>
    <dgm:pt modelId="{595AE2F2-0514-48D9-B245-1D9AA8976461}">
      <dgm:prSet phldrT="[文本]" custT="1"/>
      <dgm:spPr/>
      <dgm:t>
        <a:bodyPr/>
        <a:lstStyle/>
        <a:p>
          <a:pPr algn="l"/>
          <a:r>
            <a:rPr lang="zh-CN" altLang="en-US" sz="1800" b="1" u="none" dirty="0">
              <a:solidFill>
                <a:schemeClr val="tx1"/>
              </a:solidFill>
            </a:rPr>
            <a:t>撰写体例：以第三人称、按照科技论文的体例</a:t>
          </a:r>
        </a:p>
      </dgm:t>
    </dgm:pt>
    <dgm:pt modelId="{9323AD66-3B89-4B96-A4BB-ED95EEBA9982}" type="parTrans" cxnId="{00FF42CB-5683-40F9-8100-740B10EE2849}">
      <dgm:prSet/>
      <dgm:spPr/>
      <dgm:t>
        <a:bodyPr/>
        <a:lstStyle/>
        <a:p>
          <a:endParaRPr lang="zh-CN" altLang="en-US"/>
        </a:p>
      </dgm:t>
    </dgm:pt>
    <dgm:pt modelId="{73956DFF-2AAC-4025-88A0-7580F9B11621}" type="sibTrans" cxnId="{00FF42CB-5683-40F9-8100-740B10EE2849}">
      <dgm:prSet/>
      <dgm:spPr/>
      <dgm:t>
        <a:bodyPr/>
        <a:lstStyle/>
        <a:p>
          <a:endParaRPr lang="zh-CN" altLang="en-US"/>
        </a:p>
      </dgm:t>
    </dgm:pt>
    <dgm:pt modelId="{C9055658-5972-4ACD-A1FE-3576B30D6568}">
      <dgm:prSet phldrT="[文本]" custT="1"/>
      <dgm:spPr/>
      <dgm:t>
        <a:bodyPr/>
        <a:lstStyle/>
        <a:p>
          <a:pPr algn="l"/>
          <a:r>
            <a:rPr lang="zh-CN" altLang="en-US" sz="1800" b="1" u="none" dirty="0">
              <a:solidFill>
                <a:schemeClr val="tx1"/>
              </a:solidFill>
            </a:rPr>
            <a:t>章节布局：自拟章节标题</a:t>
          </a:r>
        </a:p>
      </dgm:t>
    </dgm:pt>
    <dgm:pt modelId="{0472D56A-2016-4D69-AA40-8A394A5E7355}" type="parTrans" cxnId="{D9C27B9D-E097-4197-BC6E-8978577E7AA9}">
      <dgm:prSet/>
      <dgm:spPr/>
      <dgm:t>
        <a:bodyPr/>
        <a:lstStyle/>
        <a:p>
          <a:endParaRPr lang="zh-CN" altLang="en-US"/>
        </a:p>
      </dgm:t>
    </dgm:pt>
    <dgm:pt modelId="{67C94C0D-3222-459B-BE92-10FF5C739CC7}" type="sibTrans" cxnId="{D9C27B9D-E097-4197-BC6E-8978577E7AA9}">
      <dgm:prSet/>
      <dgm:spPr/>
      <dgm:t>
        <a:bodyPr/>
        <a:lstStyle/>
        <a:p>
          <a:endParaRPr lang="zh-CN" altLang="en-US"/>
        </a:p>
      </dgm:t>
    </dgm:pt>
    <dgm:pt modelId="{C55757BE-8161-4545-BD97-C6A0E8278842}" type="pres">
      <dgm:prSet presAssocID="{17C9972A-252C-4C3C-A192-4DBF3D60167E}" presName="linearFlow" presStyleCnt="0">
        <dgm:presLayoutVars>
          <dgm:dir/>
          <dgm:resizeHandles val="exact"/>
        </dgm:presLayoutVars>
      </dgm:prSet>
      <dgm:spPr/>
    </dgm:pt>
    <dgm:pt modelId="{7C4B1BD8-3D51-4A2D-97EA-7DCDCC4E3DBF}" type="pres">
      <dgm:prSet presAssocID="{08FC935F-643E-4A8A-9D5A-3DD50BAE27C6}" presName="composite" presStyleCnt="0"/>
      <dgm:spPr/>
    </dgm:pt>
    <dgm:pt modelId="{A48C7018-6BD0-44B9-9B7B-9CD2631A3938}" type="pres">
      <dgm:prSet presAssocID="{08FC935F-643E-4A8A-9D5A-3DD50BAE27C6}" presName="imgShp" presStyleLbl="fgImgPlace1" presStyleIdx="0" presStyleCnt="4"/>
      <dgm:spPr>
        <a:blipFill rotWithShape="0">
          <a:blip xmlns:r="http://schemas.openxmlformats.org/officeDocument/2006/relationships" r:embed="rId1"/>
          <a:stretch>
            <a:fillRect/>
          </a:stretch>
        </a:blipFill>
      </dgm:spPr>
    </dgm:pt>
    <dgm:pt modelId="{AA44ECC4-D18D-4959-A8B4-0CDF22C17DAA}" type="pres">
      <dgm:prSet presAssocID="{08FC935F-643E-4A8A-9D5A-3DD50BAE27C6}" presName="txShp" presStyleLbl="node1" presStyleIdx="0" presStyleCnt="4">
        <dgm:presLayoutVars>
          <dgm:bulletEnabled val="1"/>
        </dgm:presLayoutVars>
      </dgm:prSet>
      <dgm:spPr/>
      <dgm:t>
        <a:bodyPr/>
        <a:lstStyle/>
        <a:p>
          <a:endParaRPr lang="zh-CN" altLang="en-US"/>
        </a:p>
      </dgm:t>
    </dgm:pt>
    <dgm:pt modelId="{4117B9FA-2189-442B-A194-98E1807D2654}" type="pres">
      <dgm:prSet presAssocID="{E8266523-B99A-40B1-A203-F85A63FA53BC}" presName="spacing" presStyleCnt="0"/>
      <dgm:spPr/>
    </dgm:pt>
    <dgm:pt modelId="{CD0647B8-38D9-4655-8227-A1EDE5A647DB}" type="pres">
      <dgm:prSet presAssocID="{7C38CB59-354F-4343-AC11-594A4DF1B5D3}" presName="composite" presStyleCnt="0"/>
      <dgm:spPr/>
    </dgm:pt>
    <dgm:pt modelId="{47F80B3B-DB68-4BDD-888F-468B1CE7F8A8}" type="pres">
      <dgm:prSet presAssocID="{7C38CB59-354F-4343-AC11-594A4DF1B5D3}" presName="imgShp" presStyleLbl="fgImgPlace1" presStyleIdx="1" presStyleCnt="4"/>
      <dgm:spPr>
        <a:blipFill rotWithShape="0">
          <a:blip xmlns:r="http://schemas.openxmlformats.org/officeDocument/2006/relationships" r:embed="rId1"/>
          <a:stretch>
            <a:fillRect/>
          </a:stretch>
        </a:blipFill>
      </dgm:spPr>
    </dgm:pt>
    <dgm:pt modelId="{52A75A83-8B4A-4049-8080-CE39CF0364DB}" type="pres">
      <dgm:prSet presAssocID="{7C38CB59-354F-4343-AC11-594A4DF1B5D3}" presName="txShp" presStyleLbl="node1" presStyleIdx="1" presStyleCnt="4" custLinFactNeighborX="-581" custLinFactNeighborY="2809">
        <dgm:presLayoutVars>
          <dgm:bulletEnabled val="1"/>
        </dgm:presLayoutVars>
      </dgm:prSet>
      <dgm:spPr/>
      <dgm:t>
        <a:bodyPr/>
        <a:lstStyle/>
        <a:p>
          <a:endParaRPr lang="zh-CN" altLang="en-US"/>
        </a:p>
      </dgm:t>
    </dgm:pt>
    <dgm:pt modelId="{28BADBD9-D809-464C-A8BF-350999A13A35}" type="pres">
      <dgm:prSet presAssocID="{6BB9EDA4-FE7D-457A-A0DB-A2D2386CF09E}" presName="spacing" presStyleCnt="0"/>
      <dgm:spPr/>
    </dgm:pt>
    <dgm:pt modelId="{EECF17A4-B152-46A7-AAAD-8C69C13BA5BB}" type="pres">
      <dgm:prSet presAssocID="{595AE2F2-0514-48D9-B245-1D9AA8976461}" presName="composite" presStyleCnt="0"/>
      <dgm:spPr/>
    </dgm:pt>
    <dgm:pt modelId="{EEF5EDD0-A102-4733-83AA-781EA6B77547}" type="pres">
      <dgm:prSet presAssocID="{595AE2F2-0514-48D9-B245-1D9AA8976461}" presName="imgShp" presStyleLbl="fgImgPlace1" presStyleIdx="2" presStyleCnt="4"/>
      <dgm:spPr>
        <a:blipFill rotWithShape="0">
          <a:blip xmlns:r="http://schemas.openxmlformats.org/officeDocument/2006/relationships" r:embed="rId1"/>
          <a:stretch>
            <a:fillRect/>
          </a:stretch>
        </a:blipFill>
      </dgm:spPr>
    </dgm:pt>
    <dgm:pt modelId="{FF20AC37-1369-4223-B5D3-131BA3DC0F56}" type="pres">
      <dgm:prSet presAssocID="{595AE2F2-0514-48D9-B245-1D9AA8976461}" presName="txShp" presStyleLbl="node1" presStyleIdx="2" presStyleCnt="4">
        <dgm:presLayoutVars>
          <dgm:bulletEnabled val="1"/>
        </dgm:presLayoutVars>
      </dgm:prSet>
      <dgm:spPr/>
      <dgm:t>
        <a:bodyPr/>
        <a:lstStyle/>
        <a:p>
          <a:endParaRPr lang="zh-CN" altLang="en-US"/>
        </a:p>
      </dgm:t>
    </dgm:pt>
    <dgm:pt modelId="{E7E5E9BC-B5F6-4F19-9B7B-4D2C57687D13}" type="pres">
      <dgm:prSet presAssocID="{73956DFF-2AAC-4025-88A0-7580F9B11621}" presName="spacing" presStyleCnt="0"/>
      <dgm:spPr/>
    </dgm:pt>
    <dgm:pt modelId="{F801309B-0C98-4F45-8F00-F27E78B3624E}" type="pres">
      <dgm:prSet presAssocID="{C9055658-5972-4ACD-A1FE-3576B30D6568}" presName="composite" presStyleCnt="0"/>
      <dgm:spPr/>
    </dgm:pt>
    <dgm:pt modelId="{6E35B6F6-8D1F-4475-B4D6-344CBD94ED6C}" type="pres">
      <dgm:prSet presAssocID="{C9055658-5972-4ACD-A1FE-3576B30D6568}" presName="imgShp" presStyleLbl="fgImgPlace1" presStyleIdx="3" presStyleCnt="4"/>
      <dgm:spPr>
        <a:blipFill rotWithShape="0">
          <a:blip xmlns:r="http://schemas.openxmlformats.org/officeDocument/2006/relationships" r:embed="rId1"/>
          <a:stretch>
            <a:fillRect/>
          </a:stretch>
        </a:blipFill>
      </dgm:spPr>
    </dgm:pt>
    <dgm:pt modelId="{9CEBE1B5-7CA1-4BE1-9A23-5AD5E3C8969B}" type="pres">
      <dgm:prSet presAssocID="{C9055658-5972-4ACD-A1FE-3576B30D6568}" presName="txShp" presStyleLbl="node1" presStyleIdx="3" presStyleCnt="4">
        <dgm:presLayoutVars>
          <dgm:bulletEnabled val="1"/>
        </dgm:presLayoutVars>
      </dgm:prSet>
      <dgm:spPr/>
      <dgm:t>
        <a:bodyPr/>
        <a:lstStyle/>
        <a:p>
          <a:endParaRPr lang="zh-CN" altLang="en-US"/>
        </a:p>
      </dgm:t>
    </dgm:pt>
  </dgm:ptLst>
  <dgm:cxnLst>
    <dgm:cxn modelId="{6591AA64-EC25-4807-866D-90BA2CB12CDA}" srcId="{17C9972A-252C-4C3C-A192-4DBF3D60167E}" destId="{08FC935F-643E-4A8A-9D5A-3DD50BAE27C6}" srcOrd="0" destOrd="0" parTransId="{C5471F60-9F95-4E41-9BBB-DF82B3A85120}" sibTransId="{E8266523-B99A-40B1-A203-F85A63FA53BC}"/>
    <dgm:cxn modelId="{A7E36454-F459-4457-909E-9701C82C6398}" type="presOf" srcId="{08FC935F-643E-4A8A-9D5A-3DD50BAE27C6}" destId="{AA44ECC4-D18D-4959-A8B4-0CDF22C17DAA}" srcOrd="0" destOrd="0" presId="urn:microsoft.com/office/officeart/2005/8/layout/vList3#1"/>
    <dgm:cxn modelId="{00FF42CB-5683-40F9-8100-740B10EE2849}" srcId="{17C9972A-252C-4C3C-A192-4DBF3D60167E}" destId="{595AE2F2-0514-48D9-B245-1D9AA8976461}" srcOrd="2" destOrd="0" parTransId="{9323AD66-3B89-4B96-A4BB-ED95EEBA9982}" sibTransId="{73956DFF-2AAC-4025-88A0-7580F9B11621}"/>
    <dgm:cxn modelId="{BE7DF33D-75BD-4C8B-98E9-66F98905EABF}" type="presOf" srcId="{7C38CB59-354F-4343-AC11-594A4DF1B5D3}" destId="{52A75A83-8B4A-4049-8080-CE39CF0364DB}" srcOrd="0" destOrd="0" presId="urn:microsoft.com/office/officeart/2005/8/layout/vList3#1"/>
    <dgm:cxn modelId="{5EC6EC94-491B-4E3A-8E25-CE2DDCA62E7B}" type="presOf" srcId="{595AE2F2-0514-48D9-B245-1D9AA8976461}" destId="{FF20AC37-1369-4223-B5D3-131BA3DC0F56}" srcOrd="0" destOrd="0" presId="urn:microsoft.com/office/officeart/2005/8/layout/vList3#1"/>
    <dgm:cxn modelId="{2FC39F93-B56E-45CC-BFF8-183F31C8DC79}" type="presOf" srcId="{17C9972A-252C-4C3C-A192-4DBF3D60167E}" destId="{C55757BE-8161-4545-BD97-C6A0E8278842}" srcOrd="0" destOrd="0" presId="urn:microsoft.com/office/officeart/2005/8/layout/vList3#1"/>
    <dgm:cxn modelId="{F5486DBC-BA84-437C-B42D-4B3D3DE5A6F3}" srcId="{17C9972A-252C-4C3C-A192-4DBF3D60167E}" destId="{7C38CB59-354F-4343-AC11-594A4DF1B5D3}" srcOrd="1" destOrd="0" parTransId="{A16F9ECA-0CD3-4FC2-91D1-BCC8562227BB}" sibTransId="{6BB9EDA4-FE7D-457A-A0DB-A2D2386CF09E}"/>
    <dgm:cxn modelId="{45EBC3C6-7B87-42F3-B3F4-4C0EBD144205}" type="presOf" srcId="{C9055658-5972-4ACD-A1FE-3576B30D6568}" destId="{9CEBE1B5-7CA1-4BE1-9A23-5AD5E3C8969B}" srcOrd="0" destOrd="0" presId="urn:microsoft.com/office/officeart/2005/8/layout/vList3#1"/>
    <dgm:cxn modelId="{D9C27B9D-E097-4197-BC6E-8978577E7AA9}" srcId="{17C9972A-252C-4C3C-A192-4DBF3D60167E}" destId="{C9055658-5972-4ACD-A1FE-3576B30D6568}" srcOrd="3" destOrd="0" parTransId="{0472D56A-2016-4D69-AA40-8A394A5E7355}" sibTransId="{67C94C0D-3222-459B-BE92-10FF5C739CC7}"/>
    <dgm:cxn modelId="{9BC5CB8D-E351-4C6B-AD75-DD33387E009A}" type="presParOf" srcId="{C55757BE-8161-4545-BD97-C6A0E8278842}" destId="{7C4B1BD8-3D51-4A2D-97EA-7DCDCC4E3DBF}" srcOrd="0" destOrd="0" presId="urn:microsoft.com/office/officeart/2005/8/layout/vList3#1"/>
    <dgm:cxn modelId="{80B23175-47A2-4CAD-8CCF-4156638CDFEC}" type="presParOf" srcId="{7C4B1BD8-3D51-4A2D-97EA-7DCDCC4E3DBF}" destId="{A48C7018-6BD0-44B9-9B7B-9CD2631A3938}" srcOrd="0" destOrd="0" presId="urn:microsoft.com/office/officeart/2005/8/layout/vList3#1"/>
    <dgm:cxn modelId="{FA9B4E61-F524-41B6-97D2-68E77A703BC5}" type="presParOf" srcId="{7C4B1BD8-3D51-4A2D-97EA-7DCDCC4E3DBF}" destId="{AA44ECC4-D18D-4959-A8B4-0CDF22C17DAA}" srcOrd="1" destOrd="0" presId="urn:microsoft.com/office/officeart/2005/8/layout/vList3#1"/>
    <dgm:cxn modelId="{434BD662-E68D-4C99-9E62-084BA6314A42}" type="presParOf" srcId="{C55757BE-8161-4545-BD97-C6A0E8278842}" destId="{4117B9FA-2189-442B-A194-98E1807D2654}" srcOrd="1" destOrd="0" presId="urn:microsoft.com/office/officeart/2005/8/layout/vList3#1"/>
    <dgm:cxn modelId="{E8A7FC3A-3724-49CF-AAE9-295EF41A4E15}" type="presParOf" srcId="{C55757BE-8161-4545-BD97-C6A0E8278842}" destId="{CD0647B8-38D9-4655-8227-A1EDE5A647DB}" srcOrd="2" destOrd="0" presId="urn:microsoft.com/office/officeart/2005/8/layout/vList3#1"/>
    <dgm:cxn modelId="{0799BA39-ACE3-4B53-835E-0CC6526F6EBB}" type="presParOf" srcId="{CD0647B8-38D9-4655-8227-A1EDE5A647DB}" destId="{47F80B3B-DB68-4BDD-888F-468B1CE7F8A8}" srcOrd="0" destOrd="0" presId="urn:microsoft.com/office/officeart/2005/8/layout/vList3#1"/>
    <dgm:cxn modelId="{26846D21-B8FD-49CC-9EC1-5EE39A372134}" type="presParOf" srcId="{CD0647B8-38D9-4655-8227-A1EDE5A647DB}" destId="{52A75A83-8B4A-4049-8080-CE39CF0364DB}" srcOrd="1" destOrd="0" presId="urn:microsoft.com/office/officeart/2005/8/layout/vList3#1"/>
    <dgm:cxn modelId="{453552F4-D2E7-4394-B62F-5EE6876835D6}" type="presParOf" srcId="{C55757BE-8161-4545-BD97-C6A0E8278842}" destId="{28BADBD9-D809-464C-A8BF-350999A13A35}" srcOrd="3" destOrd="0" presId="urn:microsoft.com/office/officeart/2005/8/layout/vList3#1"/>
    <dgm:cxn modelId="{CD2173D3-4B23-4B9A-B642-C1A9EB291F49}" type="presParOf" srcId="{C55757BE-8161-4545-BD97-C6A0E8278842}" destId="{EECF17A4-B152-46A7-AAAD-8C69C13BA5BB}" srcOrd="4" destOrd="0" presId="urn:microsoft.com/office/officeart/2005/8/layout/vList3#1"/>
    <dgm:cxn modelId="{2137A42A-3BC3-418D-A7AD-9638874B8B35}" type="presParOf" srcId="{EECF17A4-B152-46A7-AAAD-8C69C13BA5BB}" destId="{EEF5EDD0-A102-4733-83AA-781EA6B77547}" srcOrd="0" destOrd="0" presId="urn:microsoft.com/office/officeart/2005/8/layout/vList3#1"/>
    <dgm:cxn modelId="{DF691590-1886-4C19-970C-75FDB337FD00}" type="presParOf" srcId="{EECF17A4-B152-46A7-AAAD-8C69C13BA5BB}" destId="{FF20AC37-1369-4223-B5D3-131BA3DC0F56}" srcOrd="1" destOrd="0" presId="urn:microsoft.com/office/officeart/2005/8/layout/vList3#1"/>
    <dgm:cxn modelId="{30C3E18D-0418-40C8-A123-234A1ADF22D1}" type="presParOf" srcId="{C55757BE-8161-4545-BD97-C6A0E8278842}" destId="{E7E5E9BC-B5F6-4F19-9B7B-4D2C57687D13}" srcOrd="5" destOrd="0" presId="urn:microsoft.com/office/officeart/2005/8/layout/vList3#1"/>
    <dgm:cxn modelId="{7B461928-DE08-4DC3-9C74-E10D0917D620}" type="presParOf" srcId="{C55757BE-8161-4545-BD97-C6A0E8278842}" destId="{F801309B-0C98-4F45-8F00-F27E78B3624E}" srcOrd="6" destOrd="0" presId="urn:microsoft.com/office/officeart/2005/8/layout/vList3#1"/>
    <dgm:cxn modelId="{3F6457A2-F0C6-432F-B82C-65636121A7CF}" type="presParOf" srcId="{F801309B-0C98-4F45-8F00-F27E78B3624E}" destId="{6E35B6F6-8D1F-4475-B4D6-344CBD94ED6C}" srcOrd="0" destOrd="0" presId="urn:microsoft.com/office/officeart/2005/8/layout/vList3#1"/>
    <dgm:cxn modelId="{5DC6D9D7-02EF-41F3-9B74-BE5BE6668A22}" type="presParOf" srcId="{F801309B-0C98-4F45-8F00-F27E78B3624E}" destId="{9CEBE1B5-7CA1-4BE1-9A23-5AD5E3C8969B}"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0A18F1-CDB5-4577-A4E3-1F3DEF18E3E8}" type="doc">
      <dgm:prSet loTypeId="urn:microsoft.com/office/officeart/2005/8/layout/hierarchy3#1" loCatId="hierarchy" qsTypeId="urn:microsoft.com/office/officeart/2005/8/quickstyle/simple1#2" qsCatId="simple" csTypeId="urn:microsoft.com/office/officeart/2005/8/colors/accent1_2#1" csCatId="accent1" phldr="1"/>
      <dgm:spPr/>
      <dgm:t>
        <a:bodyPr/>
        <a:lstStyle/>
        <a:p>
          <a:endParaRPr lang="zh-CN" altLang="en-US"/>
        </a:p>
      </dgm:t>
    </dgm:pt>
    <dgm:pt modelId="{E6D0586D-7801-4C8C-8DB0-F1394508771B}">
      <dgm:prSet phldrT="[文本]">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altLang="zh-CN" dirty="0"/>
            <a:t>  </a:t>
          </a:r>
          <a:r>
            <a:rPr lang="zh-CN" altLang="en-US" dirty="0">
              <a:solidFill>
                <a:schemeClr val="tx1"/>
              </a:solidFill>
            </a:rPr>
            <a:t>正文部分</a:t>
          </a:r>
        </a:p>
      </dgm:t>
    </dgm:pt>
    <dgm:pt modelId="{857977DA-3615-4270-94D9-6B7B52770D59}" type="sibTrans" cxnId="{81B64B57-3828-4A18-B759-EE85CDCE8C70}">
      <dgm:prSet/>
      <dgm:spPr/>
      <dgm:t>
        <a:bodyPr/>
        <a:lstStyle/>
        <a:p>
          <a:endParaRPr lang="zh-CN" altLang="en-US"/>
        </a:p>
      </dgm:t>
    </dgm:pt>
    <dgm:pt modelId="{3923F5AE-D2FB-4330-A997-1D75E9E37F3D}" type="parTrans" cxnId="{81B64B57-3828-4A18-B759-EE85CDCE8C70}">
      <dgm:prSet/>
      <dgm:spPr/>
      <dgm:t>
        <a:bodyPr/>
        <a:lstStyle/>
        <a:p>
          <a:endParaRPr lang="zh-CN" altLang="en-US"/>
        </a:p>
      </dgm:t>
    </dgm:pt>
    <dgm:pt modelId="{45A93380-10E3-4B1E-BACC-BEC8713DC14B}">
      <dgm:prSet phldrT="[文本]">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zh-CN" altLang="en-US" dirty="0">
              <a:solidFill>
                <a:schemeClr val="tx1"/>
              </a:solidFill>
            </a:rPr>
            <a:t>前置部分</a:t>
          </a:r>
        </a:p>
      </dgm:t>
    </dgm:pt>
    <dgm:pt modelId="{F36B86DC-7581-4053-8596-FFBD438B3D74}" type="parTrans" cxnId="{4BAC737A-3AC9-4B66-8061-FC102332F763}">
      <dgm:prSet/>
      <dgm:spPr/>
      <dgm:t>
        <a:bodyPr/>
        <a:lstStyle/>
        <a:p>
          <a:endParaRPr lang="zh-CN" altLang="en-US"/>
        </a:p>
      </dgm:t>
    </dgm:pt>
    <dgm:pt modelId="{6B3579F1-20B0-4BEF-A612-4A199BB96BD2}" type="sibTrans" cxnId="{4BAC737A-3AC9-4B66-8061-FC102332F763}">
      <dgm:prSet/>
      <dgm:spPr/>
      <dgm:t>
        <a:bodyPr/>
        <a:lstStyle/>
        <a:p>
          <a:endParaRPr lang="zh-CN" altLang="en-US"/>
        </a:p>
      </dgm:t>
    </dgm:pt>
    <dgm:pt modelId="{A380A21B-5843-4E23-813E-02F33C93AC72}">
      <dgm:prSet phldrT="[文本]">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altLang="zh-CN" dirty="0"/>
            <a:t>  </a:t>
          </a:r>
          <a:r>
            <a:rPr lang="zh-CN" altLang="en-US" dirty="0">
              <a:solidFill>
                <a:schemeClr val="tx1"/>
              </a:solidFill>
            </a:rPr>
            <a:t>结尾部分</a:t>
          </a:r>
        </a:p>
      </dgm:t>
    </dgm:pt>
    <dgm:pt modelId="{8AC5E420-CE5E-44B7-B7F8-587E77353736}" type="parTrans" cxnId="{CAC127C6-7C8B-4D1A-931F-F573F6D53097}">
      <dgm:prSet/>
      <dgm:spPr/>
      <dgm:t>
        <a:bodyPr/>
        <a:lstStyle/>
        <a:p>
          <a:endParaRPr lang="zh-CN" altLang="en-US"/>
        </a:p>
      </dgm:t>
    </dgm:pt>
    <dgm:pt modelId="{B6A699FF-9F75-4D52-A6B5-4EEF0E880673}" type="sibTrans" cxnId="{CAC127C6-7C8B-4D1A-931F-F573F6D53097}">
      <dgm:prSet/>
      <dgm:spPr/>
      <dgm:t>
        <a:bodyPr/>
        <a:lstStyle/>
        <a:p>
          <a:endParaRPr lang="zh-CN" altLang="en-US"/>
        </a:p>
      </dgm:t>
    </dgm:pt>
    <dgm:pt modelId="{081AFBA1-C7E6-4E70-AEED-5DFD50E1AE48}">
      <dgm:prSet phldrT="[文本]"/>
      <dgm:spPr/>
      <dgm:t>
        <a:bodyPr/>
        <a:lstStyle/>
        <a:p>
          <a:r>
            <a:rPr lang="zh-CN" altLang="en-US" b="1" dirty="0">
              <a:solidFill>
                <a:schemeClr val="accent2"/>
              </a:solidFill>
            </a:rPr>
            <a:t>封面</a:t>
          </a:r>
        </a:p>
      </dgm:t>
    </dgm:pt>
    <dgm:pt modelId="{849CDEE2-5F4B-4D27-8D2C-9E38637173C0}" type="parTrans" cxnId="{9141AD4B-98B6-460F-A922-F8C128FBAA27}">
      <dgm:prSet/>
      <dgm:spPr/>
      <dgm:t>
        <a:bodyPr/>
        <a:lstStyle/>
        <a:p>
          <a:endParaRPr lang="zh-CN" altLang="en-US"/>
        </a:p>
      </dgm:t>
    </dgm:pt>
    <dgm:pt modelId="{638911A3-6CDE-4FB4-AA45-1CDA4D16E636}" type="sibTrans" cxnId="{9141AD4B-98B6-460F-A922-F8C128FBAA27}">
      <dgm:prSet/>
      <dgm:spPr/>
      <dgm:t>
        <a:bodyPr/>
        <a:lstStyle/>
        <a:p>
          <a:endParaRPr lang="zh-CN" altLang="en-US"/>
        </a:p>
      </dgm:t>
    </dgm:pt>
    <dgm:pt modelId="{25564847-118C-4A96-B3DE-303CBA364EA0}">
      <dgm:prSet phldrT="[文本]"/>
      <dgm:spPr/>
      <dgm:t>
        <a:bodyPr/>
        <a:lstStyle/>
        <a:p>
          <a:r>
            <a:rPr lang="zh-CN" altLang="en-US" b="1" dirty="0"/>
            <a:t>题名页</a:t>
          </a:r>
        </a:p>
      </dgm:t>
    </dgm:pt>
    <dgm:pt modelId="{D885F839-6ECD-4E56-A308-72C9124D8059}" type="parTrans" cxnId="{46D8DA97-04F9-4413-B632-21B4711B0B9D}">
      <dgm:prSet/>
      <dgm:spPr/>
      <dgm:t>
        <a:bodyPr/>
        <a:lstStyle/>
        <a:p>
          <a:endParaRPr lang="zh-CN" altLang="en-US"/>
        </a:p>
      </dgm:t>
    </dgm:pt>
    <dgm:pt modelId="{0711A0E3-6A6F-49C3-A9EB-CB42088EBC5E}" type="sibTrans" cxnId="{46D8DA97-04F9-4413-B632-21B4711B0B9D}">
      <dgm:prSet/>
      <dgm:spPr/>
      <dgm:t>
        <a:bodyPr/>
        <a:lstStyle/>
        <a:p>
          <a:endParaRPr lang="zh-CN" altLang="en-US"/>
        </a:p>
      </dgm:t>
    </dgm:pt>
    <dgm:pt modelId="{2DC134C1-145C-4DDD-9851-D2BF37F848B5}">
      <dgm:prSet phldrT="[文本]"/>
      <dgm:spPr/>
      <dgm:t>
        <a:bodyPr/>
        <a:lstStyle/>
        <a:p>
          <a:r>
            <a:rPr lang="zh-CN" altLang="en-US" b="1" dirty="0">
              <a:solidFill>
                <a:schemeClr val="accent2"/>
              </a:solidFill>
            </a:rPr>
            <a:t>辑要页（信息表）</a:t>
          </a:r>
        </a:p>
      </dgm:t>
    </dgm:pt>
    <dgm:pt modelId="{8BC53DD9-BEF8-4E88-A8FF-8A9B18D01EAE}" type="parTrans" cxnId="{4EA7E65E-B0C1-4091-8FC2-47E6D6CB24B5}">
      <dgm:prSet/>
      <dgm:spPr/>
      <dgm:t>
        <a:bodyPr/>
        <a:lstStyle/>
        <a:p>
          <a:endParaRPr lang="zh-CN" altLang="en-US"/>
        </a:p>
      </dgm:t>
    </dgm:pt>
    <dgm:pt modelId="{0ED43FC1-69E4-4475-B36F-0CE8635B7404}" type="sibTrans" cxnId="{4EA7E65E-B0C1-4091-8FC2-47E6D6CB24B5}">
      <dgm:prSet/>
      <dgm:spPr/>
      <dgm:t>
        <a:bodyPr/>
        <a:lstStyle/>
        <a:p>
          <a:endParaRPr lang="zh-CN" altLang="en-US"/>
        </a:p>
      </dgm:t>
    </dgm:pt>
    <dgm:pt modelId="{13E1ED71-D7B7-4758-8A1B-240CAD01648E}">
      <dgm:prSet phldrT="[文本]"/>
      <dgm:spPr/>
      <dgm:t>
        <a:bodyPr/>
        <a:lstStyle/>
        <a:p>
          <a:r>
            <a:rPr lang="zh-CN" altLang="en-US" b="1" dirty="0"/>
            <a:t>序或前言</a:t>
          </a:r>
        </a:p>
      </dgm:t>
    </dgm:pt>
    <dgm:pt modelId="{4A1679FE-A1BC-4841-BF9A-A4E19DF72C7E}" type="parTrans" cxnId="{A85F12EF-2A2A-4C6F-9BF8-36B364DE9E38}">
      <dgm:prSet/>
      <dgm:spPr/>
      <dgm:t>
        <a:bodyPr/>
        <a:lstStyle/>
        <a:p>
          <a:endParaRPr lang="zh-CN" altLang="en-US"/>
        </a:p>
      </dgm:t>
    </dgm:pt>
    <dgm:pt modelId="{D8BD6C50-3C97-452C-852F-F1A15E0B1107}" type="sibTrans" cxnId="{A85F12EF-2A2A-4C6F-9BF8-36B364DE9E38}">
      <dgm:prSet/>
      <dgm:spPr/>
      <dgm:t>
        <a:bodyPr/>
        <a:lstStyle/>
        <a:p>
          <a:endParaRPr lang="zh-CN" altLang="en-US"/>
        </a:p>
      </dgm:t>
    </dgm:pt>
    <dgm:pt modelId="{01EE4941-0C84-4D45-9365-E900D7283E3B}">
      <dgm:prSet phldrT="[文本]"/>
      <dgm:spPr/>
      <dgm:t>
        <a:bodyPr/>
        <a:lstStyle/>
        <a:p>
          <a:r>
            <a:rPr lang="zh-CN" altLang="en-US" b="1" dirty="0"/>
            <a:t>致谢</a:t>
          </a:r>
        </a:p>
      </dgm:t>
    </dgm:pt>
    <dgm:pt modelId="{75093E2A-19B3-4B10-92DD-ED319FB7931C}" type="parTrans" cxnId="{D062BC44-5A0A-4015-9155-A52287666574}">
      <dgm:prSet/>
      <dgm:spPr/>
      <dgm:t>
        <a:bodyPr/>
        <a:lstStyle/>
        <a:p>
          <a:endParaRPr lang="zh-CN" altLang="en-US"/>
        </a:p>
      </dgm:t>
    </dgm:pt>
    <dgm:pt modelId="{C11E8847-8C76-431C-ADE0-0F306439262D}" type="sibTrans" cxnId="{D062BC44-5A0A-4015-9155-A52287666574}">
      <dgm:prSet/>
      <dgm:spPr/>
      <dgm:t>
        <a:bodyPr/>
        <a:lstStyle/>
        <a:p>
          <a:endParaRPr lang="zh-CN" altLang="en-US"/>
        </a:p>
      </dgm:t>
    </dgm:pt>
    <dgm:pt modelId="{E679BCFE-357D-48D2-8838-4B99A78C2FC7}">
      <dgm:prSet phldrT="[文本]"/>
      <dgm:spPr/>
      <dgm:t>
        <a:bodyPr/>
        <a:lstStyle/>
        <a:p>
          <a:r>
            <a:rPr lang="zh-CN" altLang="en-US" b="1" dirty="0"/>
            <a:t>摘要</a:t>
          </a:r>
        </a:p>
      </dgm:t>
    </dgm:pt>
    <dgm:pt modelId="{6EB1938F-0EC4-40CA-BE3A-B32A66A433E1}" type="parTrans" cxnId="{385997DE-F726-40CA-A5B8-319F30AD729D}">
      <dgm:prSet/>
      <dgm:spPr/>
      <dgm:t>
        <a:bodyPr/>
        <a:lstStyle/>
        <a:p>
          <a:endParaRPr lang="zh-CN" altLang="en-US"/>
        </a:p>
      </dgm:t>
    </dgm:pt>
    <dgm:pt modelId="{44584987-7F92-4D70-849C-156C3EAE6E0E}" type="sibTrans" cxnId="{385997DE-F726-40CA-A5B8-319F30AD729D}">
      <dgm:prSet/>
      <dgm:spPr/>
      <dgm:t>
        <a:bodyPr/>
        <a:lstStyle/>
        <a:p>
          <a:endParaRPr lang="zh-CN" altLang="en-US"/>
        </a:p>
      </dgm:t>
    </dgm:pt>
    <dgm:pt modelId="{40618BB1-BA56-43CB-9B27-9981B4BA1A81}">
      <dgm:prSet phldrT="[文本]"/>
      <dgm:spPr/>
      <dgm:t>
        <a:bodyPr/>
        <a:lstStyle/>
        <a:p>
          <a:r>
            <a:rPr lang="zh-CN" altLang="en-US" b="1" dirty="0">
              <a:solidFill>
                <a:schemeClr val="accent2"/>
              </a:solidFill>
            </a:rPr>
            <a:t>目次</a:t>
          </a:r>
        </a:p>
      </dgm:t>
    </dgm:pt>
    <dgm:pt modelId="{2436B59D-F256-41C5-9D95-F1CFA61407E1}" type="parTrans" cxnId="{48492F84-F18E-4B2C-86AF-19BF0B89A846}">
      <dgm:prSet/>
      <dgm:spPr/>
      <dgm:t>
        <a:bodyPr/>
        <a:lstStyle/>
        <a:p>
          <a:endParaRPr lang="zh-CN" altLang="en-US"/>
        </a:p>
      </dgm:t>
    </dgm:pt>
    <dgm:pt modelId="{E5699897-C054-4F52-AEBB-BD1E7DD06A70}" type="sibTrans" cxnId="{48492F84-F18E-4B2C-86AF-19BF0B89A846}">
      <dgm:prSet/>
      <dgm:spPr/>
      <dgm:t>
        <a:bodyPr/>
        <a:lstStyle/>
        <a:p>
          <a:endParaRPr lang="zh-CN" altLang="en-US"/>
        </a:p>
      </dgm:t>
    </dgm:pt>
    <dgm:pt modelId="{0EFF0DA1-B917-434F-91CF-562093624EFB}">
      <dgm:prSet phldrT="[文本]"/>
      <dgm:spPr/>
      <dgm:t>
        <a:bodyPr/>
        <a:lstStyle/>
        <a:p>
          <a:r>
            <a:rPr lang="zh-CN" altLang="en-US" b="1" dirty="0">
              <a:solidFill>
                <a:schemeClr val="accent2"/>
              </a:solidFill>
            </a:rPr>
            <a:t>插图和附表清单</a:t>
          </a:r>
        </a:p>
      </dgm:t>
    </dgm:pt>
    <dgm:pt modelId="{48001976-29CF-46C4-BB8A-877223125D5D}" type="parTrans" cxnId="{36D2A5A6-112D-4060-BC22-33F499005C6E}">
      <dgm:prSet/>
      <dgm:spPr/>
      <dgm:t>
        <a:bodyPr/>
        <a:lstStyle/>
        <a:p>
          <a:endParaRPr lang="zh-CN" altLang="en-US"/>
        </a:p>
      </dgm:t>
    </dgm:pt>
    <dgm:pt modelId="{5F0D92A3-2A7D-481E-9EF5-3169A4D77A11}" type="sibTrans" cxnId="{36D2A5A6-112D-4060-BC22-33F499005C6E}">
      <dgm:prSet/>
      <dgm:spPr/>
      <dgm:t>
        <a:bodyPr/>
        <a:lstStyle/>
        <a:p>
          <a:endParaRPr lang="zh-CN" altLang="en-US"/>
        </a:p>
      </dgm:t>
    </dgm:pt>
    <dgm:pt modelId="{AB5D9917-CD7D-47A5-9EE1-6DA72DB4706D}">
      <dgm:prSet phldrT="[文本]"/>
      <dgm:spPr/>
      <dgm:t>
        <a:bodyPr/>
        <a:lstStyle/>
        <a:p>
          <a:r>
            <a:rPr lang="zh-CN" altLang="en-US" b="1" dirty="0"/>
            <a:t>符号和缩略语说明</a:t>
          </a:r>
        </a:p>
      </dgm:t>
    </dgm:pt>
    <dgm:pt modelId="{79B932F5-6699-4A0C-9067-EC6949A2C59A}" type="parTrans" cxnId="{C115BCF4-EF67-4404-892F-9FC9E691AAA9}">
      <dgm:prSet/>
      <dgm:spPr/>
      <dgm:t>
        <a:bodyPr/>
        <a:lstStyle/>
        <a:p>
          <a:endParaRPr lang="zh-CN" altLang="en-US"/>
        </a:p>
      </dgm:t>
    </dgm:pt>
    <dgm:pt modelId="{8097D7C9-42A9-48E3-AE9F-54FB39279A75}" type="sibTrans" cxnId="{C115BCF4-EF67-4404-892F-9FC9E691AAA9}">
      <dgm:prSet/>
      <dgm:spPr/>
      <dgm:t>
        <a:bodyPr/>
        <a:lstStyle/>
        <a:p>
          <a:endParaRPr lang="zh-CN" altLang="en-US"/>
        </a:p>
      </dgm:t>
    </dgm:pt>
    <dgm:pt modelId="{02F6FD97-2BCE-43A4-B52A-F6AF44837DA5}">
      <dgm:prSet phldrT="[文本]"/>
      <dgm:spPr/>
      <dgm:t>
        <a:bodyPr/>
        <a:lstStyle/>
        <a:p>
          <a:r>
            <a:rPr lang="zh-CN" altLang="en-US" b="1" dirty="0">
              <a:solidFill>
                <a:schemeClr val="accent2"/>
              </a:solidFill>
            </a:rPr>
            <a:t>主体部分</a:t>
          </a:r>
        </a:p>
      </dgm:t>
    </dgm:pt>
    <dgm:pt modelId="{EC6CF8F8-94D1-4720-9831-E7AFCB7639B6}" type="parTrans" cxnId="{EC6A09A1-0221-4842-A2F5-A9CBDE96BE15}">
      <dgm:prSet/>
      <dgm:spPr/>
      <dgm:t>
        <a:bodyPr/>
        <a:lstStyle/>
        <a:p>
          <a:endParaRPr lang="zh-CN" altLang="en-US"/>
        </a:p>
      </dgm:t>
    </dgm:pt>
    <dgm:pt modelId="{CA147AB0-7AB1-4C96-9EA0-6655CEAB5979}" type="sibTrans" cxnId="{EC6A09A1-0221-4842-A2F5-A9CBDE96BE15}">
      <dgm:prSet/>
      <dgm:spPr/>
      <dgm:t>
        <a:bodyPr/>
        <a:lstStyle/>
        <a:p>
          <a:endParaRPr lang="zh-CN" altLang="en-US"/>
        </a:p>
      </dgm:t>
    </dgm:pt>
    <dgm:pt modelId="{71E4A0AD-61AD-447F-B04C-0F6E54F9C82C}">
      <dgm:prSet phldrT="[文本]"/>
      <dgm:spPr/>
      <dgm:t>
        <a:bodyPr/>
        <a:lstStyle/>
        <a:p>
          <a:r>
            <a:rPr lang="zh-CN" altLang="en-US" b="1" dirty="0">
              <a:solidFill>
                <a:schemeClr val="accent2"/>
              </a:solidFill>
            </a:rPr>
            <a:t>引言部分</a:t>
          </a:r>
        </a:p>
      </dgm:t>
    </dgm:pt>
    <dgm:pt modelId="{929BDAE0-1D39-48BB-A7D3-3AF5A9EDAB04}" type="parTrans" cxnId="{34B039AF-B414-4C13-9ABB-6D1943966171}">
      <dgm:prSet/>
      <dgm:spPr/>
      <dgm:t>
        <a:bodyPr/>
        <a:lstStyle/>
        <a:p>
          <a:endParaRPr lang="zh-CN" altLang="en-US"/>
        </a:p>
      </dgm:t>
    </dgm:pt>
    <dgm:pt modelId="{06909D7A-0F2F-4902-BA03-62A35D9C4217}" type="sibTrans" cxnId="{34B039AF-B414-4C13-9ABB-6D1943966171}">
      <dgm:prSet/>
      <dgm:spPr/>
      <dgm:t>
        <a:bodyPr/>
        <a:lstStyle/>
        <a:p>
          <a:endParaRPr lang="zh-CN" altLang="en-US"/>
        </a:p>
      </dgm:t>
    </dgm:pt>
    <dgm:pt modelId="{0442B5AE-0AE4-4AB7-886F-03BA314A0548}">
      <dgm:prSet phldrT="[文本]"/>
      <dgm:spPr/>
      <dgm:t>
        <a:bodyPr/>
        <a:lstStyle/>
        <a:p>
          <a:r>
            <a:rPr lang="zh-CN" altLang="en-US" b="1" dirty="0">
              <a:solidFill>
                <a:schemeClr val="accent2"/>
              </a:solidFill>
            </a:rPr>
            <a:t>结论部分</a:t>
          </a:r>
        </a:p>
      </dgm:t>
    </dgm:pt>
    <dgm:pt modelId="{6489A0E6-3026-4AD2-83FD-185ECC815722}" type="parTrans" cxnId="{1B2721B8-994B-4E15-997F-4B277951B94A}">
      <dgm:prSet/>
      <dgm:spPr/>
      <dgm:t>
        <a:bodyPr/>
        <a:lstStyle/>
        <a:p>
          <a:endParaRPr lang="zh-CN" altLang="en-US"/>
        </a:p>
      </dgm:t>
    </dgm:pt>
    <dgm:pt modelId="{9BA8A02E-BDC0-4E3D-843A-AB3256A1C61E}" type="sibTrans" cxnId="{1B2721B8-994B-4E15-997F-4B277951B94A}">
      <dgm:prSet/>
      <dgm:spPr/>
      <dgm:t>
        <a:bodyPr/>
        <a:lstStyle/>
        <a:p>
          <a:endParaRPr lang="zh-CN" altLang="en-US"/>
        </a:p>
      </dgm:t>
    </dgm:pt>
    <dgm:pt modelId="{5EFFFB02-09CF-45FA-B0DF-A11733B00F49}">
      <dgm:prSet phldrT="[文本]"/>
      <dgm:spPr/>
      <dgm:t>
        <a:bodyPr/>
        <a:lstStyle/>
        <a:p>
          <a:r>
            <a:rPr lang="zh-CN" altLang="en-US" b="1" dirty="0"/>
            <a:t>建议部分</a:t>
          </a:r>
        </a:p>
      </dgm:t>
    </dgm:pt>
    <dgm:pt modelId="{4151AB6F-DA24-43CF-93DC-E013641E8A8A}" type="parTrans" cxnId="{96EC6F1E-B015-47A3-A2F3-84C767BA0E05}">
      <dgm:prSet/>
      <dgm:spPr/>
      <dgm:t>
        <a:bodyPr/>
        <a:lstStyle/>
        <a:p>
          <a:endParaRPr lang="zh-CN" altLang="en-US"/>
        </a:p>
      </dgm:t>
    </dgm:pt>
    <dgm:pt modelId="{BEA237A1-BD22-4EBA-B2D3-C6E3BF61B5A8}" type="sibTrans" cxnId="{96EC6F1E-B015-47A3-A2F3-84C767BA0E05}">
      <dgm:prSet/>
      <dgm:spPr/>
      <dgm:t>
        <a:bodyPr/>
        <a:lstStyle/>
        <a:p>
          <a:endParaRPr lang="zh-CN" altLang="en-US"/>
        </a:p>
      </dgm:t>
    </dgm:pt>
    <dgm:pt modelId="{1FFB7B72-7227-47FD-9A99-6B7B5C6AB201}">
      <dgm:prSet phldrT="[文本]"/>
      <dgm:spPr/>
      <dgm:t>
        <a:bodyPr/>
        <a:lstStyle/>
        <a:p>
          <a:r>
            <a:rPr lang="zh-CN" altLang="en-US" b="1" dirty="0">
              <a:solidFill>
                <a:schemeClr val="accent2"/>
              </a:solidFill>
            </a:rPr>
            <a:t>参考文献</a:t>
          </a:r>
        </a:p>
      </dgm:t>
    </dgm:pt>
    <dgm:pt modelId="{A067C5E8-0825-4CA1-9821-97B1EE94EC6F}" type="parTrans" cxnId="{16CD4BB6-6BFB-4E3A-A042-B4159AEE6414}">
      <dgm:prSet/>
      <dgm:spPr/>
      <dgm:t>
        <a:bodyPr/>
        <a:lstStyle/>
        <a:p>
          <a:endParaRPr lang="zh-CN" altLang="en-US"/>
        </a:p>
      </dgm:t>
    </dgm:pt>
    <dgm:pt modelId="{50070C34-4ACC-4C90-8B0E-0C58725B8182}" type="sibTrans" cxnId="{16CD4BB6-6BFB-4E3A-A042-B4159AEE6414}">
      <dgm:prSet/>
      <dgm:spPr/>
      <dgm:t>
        <a:bodyPr/>
        <a:lstStyle/>
        <a:p>
          <a:endParaRPr lang="zh-CN" altLang="en-US"/>
        </a:p>
      </dgm:t>
    </dgm:pt>
    <dgm:pt modelId="{0D687F40-771C-44CB-BB24-380AEFFD1837}">
      <dgm:prSet phldrT="[文本]"/>
      <dgm:spPr/>
      <dgm:t>
        <a:bodyPr/>
        <a:lstStyle/>
        <a:p>
          <a:r>
            <a:rPr lang="zh-CN" altLang="en-US" b="1" dirty="0"/>
            <a:t>附录</a:t>
          </a:r>
        </a:p>
      </dgm:t>
    </dgm:pt>
    <dgm:pt modelId="{7CB2B2F9-C563-428E-9258-D9CC9B5B3E83}" type="parTrans" cxnId="{DE067D9F-5E2A-45DC-BB1F-E77F32314AF5}">
      <dgm:prSet/>
      <dgm:spPr/>
      <dgm:t>
        <a:bodyPr/>
        <a:lstStyle/>
        <a:p>
          <a:endParaRPr lang="zh-CN" altLang="en-US"/>
        </a:p>
      </dgm:t>
    </dgm:pt>
    <dgm:pt modelId="{6B6BA1B9-30F7-4749-915A-B310A1F1E80E}" type="sibTrans" cxnId="{DE067D9F-5E2A-45DC-BB1F-E77F32314AF5}">
      <dgm:prSet/>
      <dgm:spPr/>
      <dgm:t>
        <a:bodyPr/>
        <a:lstStyle/>
        <a:p>
          <a:endParaRPr lang="zh-CN" altLang="en-US"/>
        </a:p>
      </dgm:t>
    </dgm:pt>
    <dgm:pt modelId="{7F4DB94E-1E40-40FB-B239-E5C0FC8980BD}">
      <dgm:prSet phldrT="[文本]"/>
      <dgm:spPr/>
      <dgm:t>
        <a:bodyPr/>
        <a:lstStyle/>
        <a:p>
          <a:r>
            <a:rPr lang="zh-CN" altLang="en-US" b="1" dirty="0"/>
            <a:t>索引</a:t>
          </a:r>
        </a:p>
      </dgm:t>
    </dgm:pt>
    <dgm:pt modelId="{573B24F7-C599-4FA2-AF2E-9025CFD7B7C7}" type="parTrans" cxnId="{D56AEA44-5B3A-4CD2-A457-0D3EF67193EE}">
      <dgm:prSet/>
      <dgm:spPr/>
      <dgm:t>
        <a:bodyPr/>
        <a:lstStyle/>
        <a:p>
          <a:endParaRPr lang="zh-CN" altLang="en-US"/>
        </a:p>
      </dgm:t>
    </dgm:pt>
    <dgm:pt modelId="{1001820E-2A8B-425F-94E1-D9041AED55C2}" type="sibTrans" cxnId="{D56AEA44-5B3A-4CD2-A457-0D3EF67193EE}">
      <dgm:prSet/>
      <dgm:spPr/>
      <dgm:t>
        <a:bodyPr/>
        <a:lstStyle/>
        <a:p>
          <a:endParaRPr lang="zh-CN" altLang="en-US"/>
        </a:p>
      </dgm:t>
    </dgm:pt>
    <dgm:pt modelId="{891F5320-B27E-4684-9672-7DC2091F771E}">
      <dgm:prSet phldrT="[文本]"/>
      <dgm:spPr/>
      <dgm:t>
        <a:bodyPr/>
        <a:lstStyle/>
        <a:p>
          <a:r>
            <a:rPr lang="zh-CN" altLang="en-US" b="1" dirty="0"/>
            <a:t>发行列表</a:t>
          </a:r>
        </a:p>
      </dgm:t>
    </dgm:pt>
    <dgm:pt modelId="{775EAB33-6503-432C-94D5-EC6E0EBB8480}" type="parTrans" cxnId="{76096AF4-FC3D-4607-ACF7-71186F7ABCE2}">
      <dgm:prSet/>
      <dgm:spPr/>
      <dgm:t>
        <a:bodyPr/>
        <a:lstStyle/>
        <a:p>
          <a:endParaRPr lang="zh-CN" altLang="en-US"/>
        </a:p>
      </dgm:t>
    </dgm:pt>
    <dgm:pt modelId="{16A29748-A839-448D-BE5A-FFBE2996008D}" type="sibTrans" cxnId="{76096AF4-FC3D-4607-ACF7-71186F7ABCE2}">
      <dgm:prSet/>
      <dgm:spPr/>
      <dgm:t>
        <a:bodyPr/>
        <a:lstStyle/>
        <a:p>
          <a:endParaRPr lang="zh-CN" altLang="en-US"/>
        </a:p>
      </dgm:t>
    </dgm:pt>
    <dgm:pt modelId="{0963C4D5-236D-49B3-AADC-41DEC20ECE87}">
      <dgm:prSet phldrT="[文本]"/>
      <dgm:spPr/>
      <dgm:t>
        <a:bodyPr/>
        <a:lstStyle/>
        <a:p>
          <a:r>
            <a:rPr lang="zh-CN" altLang="en-US" b="1" dirty="0"/>
            <a:t>封底</a:t>
          </a:r>
        </a:p>
      </dgm:t>
    </dgm:pt>
    <dgm:pt modelId="{988A92CB-2EEA-45E8-9C33-5DF12A2844D6}" type="parTrans" cxnId="{DC3B5771-021F-47DC-987E-E2B66B2F5D05}">
      <dgm:prSet/>
      <dgm:spPr/>
      <dgm:t>
        <a:bodyPr/>
        <a:lstStyle/>
        <a:p>
          <a:endParaRPr lang="zh-CN" altLang="en-US"/>
        </a:p>
      </dgm:t>
    </dgm:pt>
    <dgm:pt modelId="{98AEACD1-E32F-4463-8230-EAC191FC9C04}" type="sibTrans" cxnId="{DC3B5771-021F-47DC-987E-E2B66B2F5D05}">
      <dgm:prSet/>
      <dgm:spPr/>
      <dgm:t>
        <a:bodyPr/>
        <a:lstStyle/>
        <a:p>
          <a:endParaRPr lang="zh-CN" altLang="en-US"/>
        </a:p>
      </dgm:t>
    </dgm:pt>
    <dgm:pt modelId="{1C4EC419-DCA4-44BA-8988-639955B18A70}" type="pres">
      <dgm:prSet presAssocID="{B00A18F1-CDB5-4577-A4E3-1F3DEF18E3E8}" presName="diagram" presStyleCnt="0">
        <dgm:presLayoutVars>
          <dgm:chPref val="1"/>
          <dgm:dir/>
          <dgm:animOne val="branch"/>
          <dgm:animLvl val="lvl"/>
          <dgm:resizeHandles/>
        </dgm:presLayoutVars>
      </dgm:prSet>
      <dgm:spPr/>
      <dgm:t>
        <a:bodyPr/>
        <a:lstStyle/>
        <a:p>
          <a:endParaRPr lang="zh-CN" altLang="en-US"/>
        </a:p>
      </dgm:t>
    </dgm:pt>
    <dgm:pt modelId="{5E90FA20-2B27-472C-B254-F7190EACA958}" type="pres">
      <dgm:prSet presAssocID="{45A93380-10E3-4B1E-BACC-BEC8713DC14B}" presName="root" presStyleCnt="0"/>
      <dgm:spPr/>
    </dgm:pt>
    <dgm:pt modelId="{E427E3B4-73BB-407C-A486-8A6E865AB3B3}" type="pres">
      <dgm:prSet presAssocID="{45A93380-10E3-4B1E-BACC-BEC8713DC14B}" presName="rootComposite" presStyleCnt="0"/>
      <dgm:spPr/>
    </dgm:pt>
    <dgm:pt modelId="{26461FDB-E82F-43C5-AF6C-5764852E6C9C}" type="pres">
      <dgm:prSet presAssocID="{45A93380-10E3-4B1E-BACC-BEC8713DC14B}" presName="rootText" presStyleLbl="node1" presStyleIdx="0" presStyleCnt="3" custScaleX="221546"/>
      <dgm:spPr/>
      <dgm:t>
        <a:bodyPr/>
        <a:lstStyle/>
        <a:p>
          <a:endParaRPr lang="zh-CN" altLang="en-US"/>
        </a:p>
      </dgm:t>
    </dgm:pt>
    <dgm:pt modelId="{4DEB7699-3662-4F39-8A49-CFA914C66D96}" type="pres">
      <dgm:prSet presAssocID="{45A93380-10E3-4B1E-BACC-BEC8713DC14B}" presName="rootConnector" presStyleLbl="node1" presStyleIdx="0" presStyleCnt="3"/>
      <dgm:spPr/>
      <dgm:t>
        <a:bodyPr/>
        <a:lstStyle/>
        <a:p>
          <a:endParaRPr lang="zh-CN" altLang="en-US"/>
        </a:p>
      </dgm:t>
    </dgm:pt>
    <dgm:pt modelId="{D89F9889-D950-458E-8184-6ED4C88ECF70}" type="pres">
      <dgm:prSet presAssocID="{45A93380-10E3-4B1E-BACC-BEC8713DC14B}" presName="childShape" presStyleCnt="0"/>
      <dgm:spPr/>
    </dgm:pt>
    <dgm:pt modelId="{69657827-348B-4D5E-BA59-6DD4E91E651C}" type="pres">
      <dgm:prSet presAssocID="{849CDEE2-5F4B-4D27-8D2C-9E38637173C0}" presName="Name13" presStyleLbl="parChTrans1D2" presStyleIdx="0" presStyleCnt="18"/>
      <dgm:spPr/>
      <dgm:t>
        <a:bodyPr/>
        <a:lstStyle/>
        <a:p>
          <a:endParaRPr lang="zh-CN" altLang="en-US"/>
        </a:p>
      </dgm:t>
    </dgm:pt>
    <dgm:pt modelId="{647270D3-DEA6-4C39-A131-8D8F905FF28C}" type="pres">
      <dgm:prSet presAssocID="{081AFBA1-C7E6-4E70-AEED-5DFD50E1AE48}" presName="childText" presStyleLbl="bgAcc1" presStyleIdx="0" presStyleCnt="18" custScaleX="194253" custScaleY="66936">
        <dgm:presLayoutVars>
          <dgm:bulletEnabled val="1"/>
        </dgm:presLayoutVars>
      </dgm:prSet>
      <dgm:spPr/>
      <dgm:t>
        <a:bodyPr/>
        <a:lstStyle/>
        <a:p>
          <a:endParaRPr lang="zh-CN" altLang="en-US"/>
        </a:p>
      </dgm:t>
    </dgm:pt>
    <dgm:pt modelId="{22EC721A-E4F2-44E9-9722-72A5DB406057}" type="pres">
      <dgm:prSet presAssocID="{D885F839-6ECD-4E56-A308-72C9124D8059}" presName="Name13" presStyleLbl="parChTrans1D2" presStyleIdx="1" presStyleCnt="18"/>
      <dgm:spPr/>
      <dgm:t>
        <a:bodyPr/>
        <a:lstStyle/>
        <a:p>
          <a:endParaRPr lang="zh-CN" altLang="en-US"/>
        </a:p>
      </dgm:t>
    </dgm:pt>
    <dgm:pt modelId="{34E8A04F-0F99-4C7C-A132-7DC7DF52D797}" type="pres">
      <dgm:prSet presAssocID="{25564847-118C-4A96-B3DE-303CBA364EA0}" presName="childText" presStyleLbl="bgAcc1" presStyleIdx="1" presStyleCnt="18" custScaleX="194253" custScaleY="66936">
        <dgm:presLayoutVars>
          <dgm:bulletEnabled val="1"/>
        </dgm:presLayoutVars>
      </dgm:prSet>
      <dgm:spPr/>
      <dgm:t>
        <a:bodyPr/>
        <a:lstStyle/>
        <a:p>
          <a:endParaRPr lang="zh-CN" altLang="en-US"/>
        </a:p>
      </dgm:t>
    </dgm:pt>
    <dgm:pt modelId="{0766751F-31CA-4949-9548-A1AB50ADA916}" type="pres">
      <dgm:prSet presAssocID="{8BC53DD9-BEF8-4E88-A8FF-8A9B18D01EAE}" presName="Name13" presStyleLbl="parChTrans1D2" presStyleIdx="2" presStyleCnt="18"/>
      <dgm:spPr/>
      <dgm:t>
        <a:bodyPr/>
        <a:lstStyle/>
        <a:p>
          <a:endParaRPr lang="zh-CN" altLang="en-US"/>
        </a:p>
      </dgm:t>
    </dgm:pt>
    <dgm:pt modelId="{4AB9EE4E-0AFD-4799-99B4-6F5E6F7F9670}" type="pres">
      <dgm:prSet presAssocID="{2DC134C1-145C-4DDD-9851-D2BF37F848B5}" presName="childText" presStyleLbl="bgAcc1" presStyleIdx="2" presStyleCnt="18" custScaleX="194253" custScaleY="66936">
        <dgm:presLayoutVars>
          <dgm:bulletEnabled val="1"/>
        </dgm:presLayoutVars>
      </dgm:prSet>
      <dgm:spPr/>
      <dgm:t>
        <a:bodyPr/>
        <a:lstStyle/>
        <a:p>
          <a:endParaRPr lang="zh-CN" altLang="en-US"/>
        </a:p>
      </dgm:t>
    </dgm:pt>
    <dgm:pt modelId="{862BBD89-9F5F-4AC5-B880-3E61AF119889}" type="pres">
      <dgm:prSet presAssocID="{4A1679FE-A1BC-4841-BF9A-A4E19DF72C7E}" presName="Name13" presStyleLbl="parChTrans1D2" presStyleIdx="3" presStyleCnt="18"/>
      <dgm:spPr/>
      <dgm:t>
        <a:bodyPr/>
        <a:lstStyle/>
        <a:p>
          <a:endParaRPr lang="zh-CN" altLang="en-US"/>
        </a:p>
      </dgm:t>
    </dgm:pt>
    <dgm:pt modelId="{B8E6A9EA-16BA-4E12-988C-2DF100AA8940}" type="pres">
      <dgm:prSet presAssocID="{13E1ED71-D7B7-4758-8A1B-240CAD01648E}" presName="childText" presStyleLbl="bgAcc1" presStyleIdx="3" presStyleCnt="18" custScaleX="194253" custScaleY="66936">
        <dgm:presLayoutVars>
          <dgm:bulletEnabled val="1"/>
        </dgm:presLayoutVars>
      </dgm:prSet>
      <dgm:spPr/>
      <dgm:t>
        <a:bodyPr/>
        <a:lstStyle/>
        <a:p>
          <a:endParaRPr lang="zh-CN" altLang="en-US"/>
        </a:p>
      </dgm:t>
    </dgm:pt>
    <dgm:pt modelId="{ADC2DEE3-F149-4326-968E-D0AFEB0EDDA3}" type="pres">
      <dgm:prSet presAssocID="{75093E2A-19B3-4B10-92DD-ED319FB7931C}" presName="Name13" presStyleLbl="parChTrans1D2" presStyleIdx="4" presStyleCnt="18"/>
      <dgm:spPr/>
      <dgm:t>
        <a:bodyPr/>
        <a:lstStyle/>
        <a:p>
          <a:endParaRPr lang="zh-CN" altLang="en-US"/>
        </a:p>
      </dgm:t>
    </dgm:pt>
    <dgm:pt modelId="{EB283D00-60F2-41A5-8729-80D1DF868AAD}" type="pres">
      <dgm:prSet presAssocID="{01EE4941-0C84-4D45-9365-E900D7283E3B}" presName="childText" presStyleLbl="bgAcc1" presStyleIdx="4" presStyleCnt="18" custScaleX="194253" custScaleY="66936">
        <dgm:presLayoutVars>
          <dgm:bulletEnabled val="1"/>
        </dgm:presLayoutVars>
      </dgm:prSet>
      <dgm:spPr/>
      <dgm:t>
        <a:bodyPr/>
        <a:lstStyle/>
        <a:p>
          <a:endParaRPr lang="zh-CN" altLang="en-US"/>
        </a:p>
      </dgm:t>
    </dgm:pt>
    <dgm:pt modelId="{B9829333-11AD-4EB2-81D3-09F00CCFC552}" type="pres">
      <dgm:prSet presAssocID="{6EB1938F-0EC4-40CA-BE3A-B32A66A433E1}" presName="Name13" presStyleLbl="parChTrans1D2" presStyleIdx="5" presStyleCnt="18"/>
      <dgm:spPr/>
      <dgm:t>
        <a:bodyPr/>
        <a:lstStyle/>
        <a:p>
          <a:endParaRPr lang="zh-CN" altLang="en-US"/>
        </a:p>
      </dgm:t>
    </dgm:pt>
    <dgm:pt modelId="{A5133AB5-D396-4507-A5D3-A88CBD1E6817}" type="pres">
      <dgm:prSet presAssocID="{E679BCFE-357D-48D2-8838-4B99A78C2FC7}" presName="childText" presStyleLbl="bgAcc1" presStyleIdx="5" presStyleCnt="18" custScaleX="194253" custScaleY="66936">
        <dgm:presLayoutVars>
          <dgm:bulletEnabled val="1"/>
        </dgm:presLayoutVars>
      </dgm:prSet>
      <dgm:spPr/>
      <dgm:t>
        <a:bodyPr/>
        <a:lstStyle/>
        <a:p>
          <a:endParaRPr lang="zh-CN" altLang="en-US"/>
        </a:p>
      </dgm:t>
    </dgm:pt>
    <dgm:pt modelId="{216CA452-79BB-42CF-80B0-094D489DD495}" type="pres">
      <dgm:prSet presAssocID="{2436B59D-F256-41C5-9D95-F1CFA61407E1}" presName="Name13" presStyleLbl="parChTrans1D2" presStyleIdx="6" presStyleCnt="18"/>
      <dgm:spPr/>
      <dgm:t>
        <a:bodyPr/>
        <a:lstStyle/>
        <a:p>
          <a:endParaRPr lang="zh-CN" altLang="en-US"/>
        </a:p>
      </dgm:t>
    </dgm:pt>
    <dgm:pt modelId="{0698CB50-81E0-480F-905A-C28957F16201}" type="pres">
      <dgm:prSet presAssocID="{40618BB1-BA56-43CB-9B27-9981B4BA1A81}" presName="childText" presStyleLbl="bgAcc1" presStyleIdx="6" presStyleCnt="18" custScaleX="194253" custScaleY="66936">
        <dgm:presLayoutVars>
          <dgm:bulletEnabled val="1"/>
        </dgm:presLayoutVars>
      </dgm:prSet>
      <dgm:spPr/>
      <dgm:t>
        <a:bodyPr/>
        <a:lstStyle/>
        <a:p>
          <a:endParaRPr lang="zh-CN" altLang="en-US"/>
        </a:p>
      </dgm:t>
    </dgm:pt>
    <dgm:pt modelId="{4D108F31-3477-48C7-ABAD-BEB27960BDB2}" type="pres">
      <dgm:prSet presAssocID="{48001976-29CF-46C4-BB8A-877223125D5D}" presName="Name13" presStyleLbl="parChTrans1D2" presStyleIdx="7" presStyleCnt="18"/>
      <dgm:spPr/>
      <dgm:t>
        <a:bodyPr/>
        <a:lstStyle/>
        <a:p>
          <a:endParaRPr lang="zh-CN" altLang="en-US"/>
        </a:p>
      </dgm:t>
    </dgm:pt>
    <dgm:pt modelId="{21D8F912-1C2F-4450-8A33-7482F8578CB5}" type="pres">
      <dgm:prSet presAssocID="{0EFF0DA1-B917-434F-91CF-562093624EFB}" presName="childText" presStyleLbl="bgAcc1" presStyleIdx="7" presStyleCnt="18" custScaleX="194253" custScaleY="66936">
        <dgm:presLayoutVars>
          <dgm:bulletEnabled val="1"/>
        </dgm:presLayoutVars>
      </dgm:prSet>
      <dgm:spPr/>
      <dgm:t>
        <a:bodyPr/>
        <a:lstStyle/>
        <a:p>
          <a:endParaRPr lang="zh-CN" altLang="en-US"/>
        </a:p>
      </dgm:t>
    </dgm:pt>
    <dgm:pt modelId="{BFAA2378-96F3-4417-ADD6-0FA9CF5EB7FC}" type="pres">
      <dgm:prSet presAssocID="{79B932F5-6699-4A0C-9067-EC6949A2C59A}" presName="Name13" presStyleLbl="parChTrans1D2" presStyleIdx="8" presStyleCnt="18"/>
      <dgm:spPr/>
      <dgm:t>
        <a:bodyPr/>
        <a:lstStyle/>
        <a:p>
          <a:endParaRPr lang="zh-CN" altLang="en-US"/>
        </a:p>
      </dgm:t>
    </dgm:pt>
    <dgm:pt modelId="{78F3C272-C80B-4C56-918D-65AC26EAF130}" type="pres">
      <dgm:prSet presAssocID="{AB5D9917-CD7D-47A5-9EE1-6DA72DB4706D}" presName="childText" presStyleLbl="bgAcc1" presStyleIdx="8" presStyleCnt="18" custScaleX="194253" custScaleY="66936">
        <dgm:presLayoutVars>
          <dgm:bulletEnabled val="1"/>
        </dgm:presLayoutVars>
      </dgm:prSet>
      <dgm:spPr/>
      <dgm:t>
        <a:bodyPr/>
        <a:lstStyle/>
        <a:p>
          <a:endParaRPr lang="zh-CN" altLang="en-US"/>
        </a:p>
      </dgm:t>
    </dgm:pt>
    <dgm:pt modelId="{A2653C98-65B3-4CC2-BE0D-63DEE46C7C0F}" type="pres">
      <dgm:prSet presAssocID="{E6D0586D-7801-4C8C-8DB0-F1394508771B}" presName="root" presStyleCnt="0"/>
      <dgm:spPr/>
    </dgm:pt>
    <dgm:pt modelId="{96209553-60FD-4B69-8664-AF367E500D47}" type="pres">
      <dgm:prSet presAssocID="{E6D0586D-7801-4C8C-8DB0-F1394508771B}" presName="rootComposite" presStyleCnt="0"/>
      <dgm:spPr/>
    </dgm:pt>
    <dgm:pt modelId="{1FF8854B-A26E-42F1-8FA7-F120085CC8A6}" type="pres">
      <dgm:prSet presAssocID="{E6D0586D-7801-4C8C-8DB0-F1394508771B}" presName="rootText" presStyleLbl="node1" presStyleIdx="1" presStyleCnt="3" custScaleX="219587"/>
      <dgm:spPr/>
      <dgm:t>
        <a:bodyPr/>
        <a:lstStyle/>
        <a:p>
          <a:endParaRPr lang="zh-CN" altLang="en-US"/>
        </a:p>
      </dgm:t>
    </dgm:pt>
    <dgm:pt modelId="{A6CBD902-611D-4C57-B544-9A269E0B3B58}" type="pres">
      <dgm:prSet presAssocID="{E6D0586D-7801-4C8C-8DB0-F1394508771B}" presName="rootConnector" presStyleLbl="node1" presStyleIdx="1" presStyleCnt="3"/>
      <dgm:spPr/>
      <dgm:t>
        <a:bodyPr/>
        <a:lstStyle/>
        <a:p>
          <a:endParaRPr lang="zh-CN" altLang="en-US"/>
        </a:p>
      </dgm:t>
    </dgm:pt>
    <dgm:pt modelId="{3C994C47-352D-435C-A557-749459252E68}" type="pres">
      <dgm:prSet presAssocID="{E6D0586D-7801-4C8C-8DB0-F1394508771B}" presName="childShape" presStyleCnt="0"/>
      <dgm:spPr/>
    </dgm:pt>
    <dgm:pt modelId="{60D5B85F-2F29-4D1A-B838-12998946740F}" type="pres">
      <dgm:prSet presAssocID="{929BDAE0-1D39-48BB-A7D3-3AF5A9EDAB04}" presName="Name13" presStyleLbl="parChTrans1D2" presStyleIdx="9" presStyleCnt="18"/>
      <dgm:spPr/>
      <dgm:t>
        <a:bodyPr/>
        <a:lstStyle/>
        <a:p>
          <a:endParaRPr lang="zh-CN" altLang="en-US"/>
        </a:p>
      </dgm:t>
    </dgm:pt>
    <dgm:pt modelId="{0BF22ED1-6EFB-4C9D-A957-8F8B8BA6EC78}" type="pres">
      <dgm:prSet presAssocID="{71E4A0AD-61AD-447F-B04C-0F6E54F9C82C}" presName="childText" presStyleLbl="bgAcc1" presStyleIdx="9" presStyleCnt="18" custScaleX="194253" custScaleY="66936">
        <dgm:presLayoutVars>
          <dgm:bulletEnabled val="1"/>
        </dgm:presLayoutVars>
      </dgm:prSet>
      <dgm:spPr/>
      <dgm:t>
        <a:bodyPr/>
        <a:lstStyle/>
        <a:p>
          <a:endParaRPr lang="zh-CN" altLang="en-US"/>
        </a:p>
      </dgm:t>
    </dgm:pt>
    <dgm:pt modelId="{C33593AA-61CC-45EB-94A8-12F0264F7E9A}" type="pres">
      <dgm:prSet presAssocID="{EC6CF8F8-94D1-4720-9831-E7AFCB7639B6}" presName="Name13" presStyleLbl="parChTrans1D2" presStyleIdx="10" presStyleCnt="18"/>
      <dgm:spPr/>
      <dgm:t>
        <a:bodyPr/>
        <a:lstStyle/>
        <a:p>
          <a:endParaRPr lang="zh-CN" altLang="en-US"/>
        </a:p>
      </dgm:t>
    </dgm:pt>
    <dgm:pt modelId="{81B8AFCA-52D3-429C-AE6E-A79D20B2D15B}" type="pres">
      <dgm:prSet presAssocID="{02F6FD97-2BCE-43A4-B52A-F6AF44837DA5}" presName="childText" presStyleLbl="bgAcc1" presStyleIdx="10" presStyleCnt="18" custScaleX="194253" custScaleY="66936">
        <dgm:presLayoutVars>
          <dgm:bulletEnabled val="1"/>
        </dgm:presLayoutVars>
      </dgm:prSet>
      <dgm:spPr/>
      <dgm:t>
        <a:bodyPr/>
        <a:lstStyle/>
        <a:p>
          <a:endParaRPr lang="zh-CN" altLang="en-US"/>
        </a:p>
      </dgm:t>
    </dgm:pt>
    <dgm:pt modelId="{56C53EC7-D552-459B-B1F7-114927A02C3F}" type="pres">
      <dgm:prSet presAssocID="{6489A0E6-3026-4AD2-83FD-185ECC815722}" presName="Name13" presStyleLbl="parChTrans1D2" presStyleIdx="11" presStyleCnt="18"/>
      <dgm:spPr/>
      <dgm:t>
        <a:bodyPr/>
        <a:lstStyle/>
        <a:p>
          <a:endParaRPr lang="zh-CN" altLang="en-US"/>
        </a:p>
      </dgm:t>
    </dgm:pt>
    <dgm:pt modelId="{3C3E09DC-938D-4D99-AE41-441EC73CAE45}" type="pres">
      <dgm:prSet presAssocID="{0442B5AE-0AE4-4AB7-886F-03BA314A0548}" presName="childText" presStyleLbl="bgAcc1" presStyleIdx="11" presStyleCnt="18" custScaleX="194253" custScaleY="66936">
        <dgm:presLayoutVars>
          <dgm:bulletEnabled val="1"/>
        </dgm:presLayoutVars>
      </dgm:prSet>
      <dgm:spPr/>
      <dgm:t>
        <a:bodyPr/>
        <a:lstStyle/>
        <a:p>
          <a:endParaRPr lang="zh-CN" altLang="en-US"/>
        </a:p>
      </dgm:t>
    </dgm:pt>
    <dgm:pt modelId="{26A5D000-79D3-44F1-8918-3103250D1358}" type="pres">
      <dgm:prSet presAssocID="{4151AB6F-DA24-43CF-93DC-E013641E8A8A}" presName="Name13" presStyleLbl="parChTrans1D2" presStyleIdx="12" presStyleCnt="18"/>
      <dgm:spPr/>
      <dgm:t>
        <a:bodyPr/>
        <a:lstStyle/>
        <a:p>
          <a:endParaRPr lang="zh-CN" altLang="en-US"/>
        </a:p>
      </dgm:t>
    </dgm:pt>
    <dgm:pt modelId="{539E8D0E-7F62-4C76-B438-EEB5590B2D83}" type="pres">
      <dgm:prSet presAssocID="{5EFFFB02-09CF-45FA-B0DF-A11733B00F49}" presName="childText" presStyleLbl="bgAcc1" presStyleIdx="12" presStyleCnt="18" custScaleX="194253" custScaleY="66936">
        <dgm:presLayoutVars>
          <dgm:bulletEnabled val="1"/>
        </dgm:presLayoutVars>
      </dgm:prSet>
      <dgm:spPr/>
      <dgm:t>
        <a:bodyPr/>
        <a:lstStyle/>
        <a:p>
          <a:endParaRPr lang="zh-CN" altLang="en-US"/>
        </a:p>
      </dgm:t>
    </dgm:pt>
    <dgm:pt modelId="{F584349C-F7CC-41BC-9E14-5C3A4ED1DD0D}" type="pres">
      <dgm:prSet presAssocID="{A067C5E8-0825-4CA1-9821-97B1EE94EC6F}" presName="Name13" presStyleLbl="parChTrans1D2" presStyleIdx="13" presStyleCnt="18"/>
      <dgm:spPr/>
      <dgm:t>
        <a:bodyPr/>
        <a:lstStyle/>
        <a:p>
          <a:endParaRPr lang="zh-CN" altLang="en-US"/>
        </a:p>
      </dgm:t>
    </dgm:pt>
    <dgm:pt modelId="{3CFC514F-AB89-4D66-AFDC-8025BDF7B433}" type="pres">
      <dgm:prSet presAssocID="{1FFB7B72-7227-47FD-9A99-6B7B5C6AB201}" presName="childText" presStyleLbl="bgAcc1" presStyleIdx="13" presStyleCnt="18" custScaleX="194253" custScaleY="66936">
        <dgm:presLayoutVars>
          <dgm:bulletEnabled val="1"/>
        </dgm:presLayoutVars>
      </dgm:prSet>
      <dgm:spPr/>
      <dgm:t>
        <a:bodyPr/>
        <a:lstStyle/>
        <a:p>
          <a:endParaRPr lang="zh-CN" altLang="en-US"/>
        </a:p>
      </dgm:t>
    </dgm:pt>
    <dgm:pt modelId="{2B749944-0BA1-4BB5-8066-E79810628B86}" type="pres">
      <dgm:prSet presAssocID="{A380A21B-5843-4E23-813E-02F33C93AC72}" presName="root" presStyleCnt="0"/>
      <dgm:spPr/>
    </dgm:pt>
    <dgm:pt modelId="{1F0DB2B2-CEA5-4DB2-946D-007C61EC2141}" type="pres">
      <dgm:prSet presAssocID="{A380A21B-5843-4E23-813E-02F33C93AC72}" presName="rootComposite" presStyleCnt="0"/>
      <dgm:spPr/>
    </dgm:pt>
    <dgm:pt modelId="{B28B576C-D69F-4E4D-90F1-A76A7731E37F}" type="pres">
      <dgm:prSet presAssocID="{A380A21B-5843-4E23-813E-02F33C93AC72}" presName="rootText" presStyleLbl="node1" presStyleIdx="2" presStyleCnt="3" custScaleX="217295"/>
      <dgm:spPr/>
      <dgm:t>
        <a:bodyPr/>
        <a:lstStyle/>
        <a:p>
          <a:endParaRPr lang="zh-CN" altLang="en-US"/>
        </a:p>
      </dgm:t>
    </dgm:pt>
    <dgm:pt modelId="{3DF5F7B7-609E-42C7-92D8-DBA169EA8C92}" type="pres">
      <dgm:prSet presAssocID="{A380A21B-5843-4E23-813E-02F33C93AC72}" presName="rootConnector" presStyleLbl="node1" presStyleIdx="2" presStyleCnt="3"/>
      <dgm:spPr/>
      <dgm:t>
        <a:bodyPr/>
        <a:lstStyle/>
        <a:p>
          <a:endParaRPr lang="zh-CN" altLang="en-US"/>
        </a:p>
      </dgm:t>
    </dgm:pt>
    <dgm:pt modelId="{EE426E44-CCFC-4C4F-B29E-6F3A2A7DA043}" type="pres">
      <dgm:prSet presAssocID="{A380A21B-5843-4E23-813E-02F33C93AC72}" presName="childShape" presStyleCnt="0"/>
      <dgm:spPr/>
    </dgm:pt>
    <dgm:pt modelId="{DD3C20AF-2005-4214-9BCE-B9AA57061744}" type="pres">
      <dgm:prSet presAssocID="{7CB2B2F9-C563-428E-9258-D9CC9B5B3E83}" presName="Name13" presStyleLbl="parChTrans1D2" presStyleIdx="14" presStyleCnt="18"/>
      <dgm:spPr/>
      <dgm:t>
        <a:bodyPr/>
        <a:lstStyle/>
        <a:p>
          <a:endParaRPr lang="zh-CN" altLang="en-US"/>
        </a:p>
      </dgm:t>
    </dgm:pt>
    <dgm:pt modelId="{066DB566-E1F0-47A2-A5BB-5576A317351F}" type="pres">
      <dgm:prSet presAssocID="{0D687F40-771C-44CB-BB24-380AEFFD1837}" presName="childText" presStyleLbl="bgAcc1" presStyleIdx="14" presStyleCnt="18" custScaleX="194253" custScaleY="66936">
        <dgm:presLayoutVars>
          <dgm:bulletEnabled val="1"/>
        </dgm:presLayoutVars>
      </dgm:prSet>
      <dgm:spPr/>
      <dgm:t>
        <a:bodyPr/>
        <a:lstStyle/>
        <a:p>
          <a:endParaRPr lang="zh-CN" altLang="en-US"/>
        </a:p>
      </dgm:t>
    </dgm:pt>
    <dgm:pt modelId="{F613542D-4EA1-4949-93FD-CF4C1C42CE50}" type="pres">
      <dgm:prSet presAssocID="{573B24F7-C599-4FA2-AF2E-9025CFD7B7C7}" presName="Name13" presStyleLbl="parChTrans1D2" presStyleIdx="15" presStyleCnt="18"/>
      <dgm:spPr/>
      <dgm:t>
        <a:bodyPr/>
        <a:lstStyle/>
        <a:p>
          <a:endParaRPr lang="zh-CN" altLang="en-US"/>
        </a:p>
      </dgm:t>
    </dgm:pt>
    <dgm:pt modelId="{3F19A67E-27C9-4042-AA2F-E006B4C2E489}" type="pres">
      <dgm:prSet presAssocID="{7F4DB94E-1E40-40FB-B239-E5C0FC8980BD}" presName="childText" presStyleLbl="bgAcc1" presStyleIdx="15" presStyleCnt="18" custScaleX="194253" custScaleY="66936">
        <dgm:presLayoutVars>
          <dgm:bulletEnabled val="1"/>
        </dgm:presLayoutVars>
      </dgm:prSet>
      <dgm:spPr/>
      <dgm:t>
        <a:bodyPr/>
        <a:lstStyle/>
        <a:p>
          <a:endParaRPr lang="zh-CN" altLang="en-US"/>
        </a:p>
      </dgm:t>
    </dgm:pt>
    <dgm:pt modelId="{A8D3A10F-4633-4C33-A28D-9411406FBA24}" type="pres">
      <dgm:prSet presAssocID="{775EAB33-6503-432C-94D5-EC6E0EBB8480}" presName="Name13" presStyleLbl="parChTrans1D2" presStyleIdx="16" presStyleCnt="18"/>
      <dgm:spPr/>
      <dgm:t>
        <a:bodyPr/>
        <a:lstStyle/>
        <a:p>
          <a:endParaRPr lang="zh-CN" altLang="en-US"/>
        </a:p>
      </dgm:t>
    </dgm:pt>
    <dgm:pt modelId="{F9FD178E-CC23-4859-A3BA-2792CAF22F81}" type="pres">
      <dgm:prSet presAssocID="{891F5320-B27E-4684-9672-7DC2091F771E}" presName="childText" presStyleLbl="bgAcc1" presStyleIdx="16" presStyleCnt="18" custScaleX="194253" custScaleY="66936">
        <dgm:presLayoutVars>
          <dgm:bulletEnabled val="1"/>
        </dgm:presLayoutVars>
      </dgm:prSet>
      <dgm:spPr/>
      <dgm:t>
        <a:bodyPr/>
        <a:lstStyle/>
        <a:p>
          <a:endParaRPr lang="zh-CN" altLang="en-US"/>
        </a:p>
      </dgm:t>
    </dgm:pt>
    <dgm:pt modelId="{4F73A809-FA45-4ED4-AEDE-9BF746764A46}" type="pres">
      <dgm:prSet presAssocID="{988A92CB-2EEA-45E8-9C33-5DF12A2844D6}" presName="Name13" presStyleLbl="parChTrans1D2" presStyleIdx="17" presStyleCnt="18"/>
      <dgm:spPr/>
      <dgm:t>
        <a:bodyPr/>
        <a:lstStyle/>
        <a:p>
          <a:endParaRPr lang="zh-CN" altLang="en-US"/>
        </a:p>
      </dgm:t>
    </dgm:pt>
    <dgm:pt modelId="{3C8FB62E-EFC1-4DA5-9D0E-B085462CB3F1}" type="pres">
      <dgm:prSet presAssocID="{0963C4D5-236D-49B3-AADC-41DEC20ECE87}" presName="childText" presStyleLbl="bgAcc1" presStyleIdx="17" presStyleCnt="18" custScaleX="194253" custScaleY="66936">
        <dgm:presLayoutVars>
          <dgm:bulletEnabled val="1"/>
        </dgm:presLayoutVars>
      </dgm:prSet>
      <dgm:spPr/>
      <dgm:t>
        <a:bodyPr/>
        <a:lstStyle/>
        <a:p>
          <a:endParaRPr lang="zh-CN" altLang="en-US"/>
        </a:p>
      </dgm:t>
    </dgm:pt>
  </dgm:ptLst>
  <dgm:cxnLst>
    <dgm:cxn modelId="{16CD4BB6-6BFB-4E3A-A042-B4159AEE6414}" srcId="{E6D0586D-7801-4C8C-8DB0-F1394508771B}" destId="{1FFB7B72-7227-47FD-9A99-6B7B5C6AB201}" srcOrd="4" destOrd="0" parTransId="{A067C5E8-0825-4CA1-9821-97B1EE94EC6F}" sibTransId="{50070C34-4ACC-4C90-8B0E-0C58725B8182}"/>
    <dgm:cxn modelId="{F0C55EA5-1F87-4D4E-9DB6-7AC261A7B110}" type="presOf" srcId="{79B932F5-6699-4A0C-9067-EC6949A2C59A}" destId="{BFAA2378-96F3-4417-ADD6-0FA9CF5EB7FC}" srcOrd="0" destOrd="0" presId="urn:microsoft.com/office/officeart/2005/8/layout/hierarchy3#1"/>
    <dgm:cxn modelId="{34B039AF-B414-4C13-9ABB-6D1943966171}" srcId="{E6D0586D-7801-4C8C-8DB0-F1394508771B}" destId="{71E4A0AD-61AD-447F-B04C-0F6E54F9C82C}" srcOrd="0" destOrd="0" parTransId="{929BDAE0-1D39-48BB-A7D3-3AF5A9EDAB04}" sibTransId="{06909D7A-0F2F-4902-BA03-62A35D9C4217}"/>
    <dgm:cxn modelId="{4EA7E65E-B0C1-4091-8FC2-47E6D6CB24B5}" srcId="{45A93380-10E3-4B1E-BACC-BEC8713DC14B}" destId="{2DC134C1-145C-4DDD-9851-D2BF37F848B5}" srcOrd="2" destOrd="0" parTransId="{8BC53DD9-BEF8-4E88-A8FF-8A9B18D01EAE}" sibTransId="{0ED43FC1-69E4-4475-B36F-0CE8635B7404}"/>
    <dgm:cxn modelId="{A85F12EF-2A2A-4C6F-9BF8-36B364DE9E38}" srcId="{45A93380-10E3-4B1E-BACC-BEC8713DC14B}" destId="{13E1ED71-D7B7-4758-8A1B-240CAD01648E}" srcOrd="3" destOrd="0" parTransId="{4A1679FE-A1BC-4841-BF9A-A4E19DF72C7E}" sibTransId="{D8BD6C50-3C97-452C-852F-F1A15E0B1107}"/>
    <dgm:cxn modelId="{BE1C3ACA-B07E-4AA8-88B5-B9B8B264E28A}" type="presOf" srcId="{E6D0586D-7801-4C8C-8DB0-F1394508771B}" destId="{1FF8854B-A26E-42F1-8FA7-F120085CC8A6}" srcOrd="0" destOrd="0" presId="urn:microsoft.com/office/officeart/2005/8/layout/hierarchy3#1"/>
    <dgm:cxn modelId="{F4E7256D-34A4-4D93-A6A9-6BA4CC2DF2F4}" type="presOf" srcId="{4151AB6F-DA24-43CF-93DC-E013641E8A8A}" destId="{26A5D000-79D3-44F1-8918-3103250D1358}" srcOrd="0" destOrd="0" presId="urn:microsoft.com/office/officeart/2005/8/layout/hierarchy3#1"/>
    <dgm:cxn modelId="{EC6A09A1-0221-4842-A2F5-A9CBDE96BE15}" srcId="{E6D0586D-7801-4C8C-8DB0-F1394508771B}" destId="{02F6FD97-2BCE-43A4-B52A-F6AF44837DA5}" srcOrd="1" destOrd="0" parTransId="{EC6CF8F8-94D1-4720-9831-E7AFCB7639B6}" sibTransId="{CA147AB0-7AB1-4C96-9EA0-6655CEAB5979}"/>
    <dgm:cxn modelId="{36D2A5A6-112D-4060-BC22-33F499005C6E}" srcId="{45A93380-10E3-4B1E-BACC-BEC8713DC14B}" destId="{0EFF0DA1-B917-434F-91CF-562093624EFB}" srcOrd="7" destOrd="0" parTransId="{48001976-29CF-46C4-BB8A-877223125D5D}" sibTransId="{5F0D92A3-2A7D-481E-9EF5-3169A4D77A11}"/>
    <dgm:cxn modelId="{6C7231A4-2078-49A8-A254-0ADDD04946E3}" type="presOf" srcId="{AB5D9917-CD7D-47A5-9EE1-6DA72DB4706D}" destId="{78F3C272-C80B-4C56-918D-65AC26EAF130}" srcOrd="0" destOrd="0" presId="urn:microsoft.com/office/officeart/2005/8/layout/hierarchy3#1"/>
    <dgm:cxn modelId="{82F0B690-72FC-465C-B7AA-C68710D7D272}" type="presOf" srcId="{929BDAE0-1D39-48BB-A7D3-3AF5A9EDAB04}" destId="{60D5B85F-2F29-4D1A-B838-12998946740F}" srcOrd="0" destOrd="0" presId="urn:microsoft.com/office/officeart/2005/8/layout/hierarchy3#1"/>
    <dgm:cxn modelId="{DC3B5771-021F-47DC-987E-E2B66B2F5D05}" srcId="{A380A21B-5843-4E23-813E-02F33C93AC72}" destId="{0963C4D5-236D-49B3-AADC-41DEC20ECE87}" srcOrd="3" destOrd="0" parTransId="{988A92CB-2EEA-45E8-9C33-5DF12A2844D6}" sibTransId="{98AEACD1-E32F-4463-8230-EAC191FC9C04}"/>
    <dgm:cxn modelId="{C115BCF4-EF67-4404-892F-9FC9E691AAA9}" srcId="{45A93380-10E3-4B1E-BACC-BEC8713DC14B}" destId="{AB5D9917-CD7D-47A5-9EE1-6DA72DB4706D}" srcOrd="8" destOrd="0" parTransId="{79B932F5-6699-4A0C-9067-EC6949A2C59A}" sibTransId="{8097D7C9-42A9-48E3-AE9F-54FB39279A75}"/>
    <dgm:cxn modelId="{2CDBFB57-72C7-4678-A2D8-D70F37E7A7D2}" type="presOf" srcId="{A380A21B-5843-4E23-813E-02F33C93AC72}" destId="{B28B576C-D69F-4E4D-90F1-A76A7731E37F}" srcOrd="0" destOrd="0" presId="urn:microsoft.com/office/officeart/2005/8/layout/hierarchy3#1"/>
    <dgm:cxn modelId="{09304606-5B97-4791-9D6B-7E1A94D174F8}" type="presOf" srcId="{081AFBA1-C7E6-4E70-AEED-5DFD50E1AE48}" destId="{647270D3-DEA6-4C39-A131-8D8F905FF28C}" srcOrd="0" destOrd="0" presId="urn:microsoft.com/office/officeart/2005/8/layout/hierarchy3#1"/>
    <dgm:cxn modelId="{AEC9F915-7E36-4723-BB5F-7544311FC1E9}" type="presOf" srcId="{0EFF0DA1-B917-434F-91CF-562093624EFB}" destId="{21D8F912-1C2F-4450-8A33-7482F8578CB5}" srcOrd="0" destOrd="0" presId="urn:microsoft.com/office/officeart/2005/8/layout/hierarchy3#1"/>
    <dgm:cxn modelId="{DE067D9F-5E2A-45DC-BB1F-E77F32314AF5}" srcId="{A380A21B-5843-4E23-813E-02F33C93AC72}" destId="{0D687F40-771C-44CB-BB24-380AEFFD1837}" srcOrd="0" destOrd="0" parTransId="{7CB2B2F9-C563-428E-9258-D9CC9B5B3E83}" sibTransId="{6B6BA1B9-30F7-4749-915A-B310A1F1E80E}"/>
    <dgm:cxn modelId="{6F843198-0F5D-4AB5-8C69-0F151ED540AA}" type="presOf" srcId="{573B24F7-C599-4FA2-AF2E-9025CFD7B7C7}" destId="{F613542D-4EA1-4949-93FD-CF4C1C42CE50}" srcOrd="0" destOrd="0" presId="urn:microsoft.com/office/officeart/2005/8/layout/hierarchy3#1"/>
    <dgm:cxn modelId="{B43A1F0B-F5B7-430C-A996-228A1A506E34}" type="presOf" srcId="{4A1679FE-A1BC-4841-BF9A-A4E19DF72C7E}" destId="{862BBD89-9F5F-4AC5-B880-3E61AF119889}" srcOrd="0" destOrd="0" presId="urn:microsoft.com/office/officeart/2005/8/layout/hierarchy3#1"/>
    <dgm:cxn modelId="{77E68D83-E736-44C5-8DFA-7064B7C1503C}" type="presOf" srcId="{849CDEE2-5F4B-4D27-8D2C-9E38637173C0}" destId="{69657827-348B-4D5E-BA59-6DD4E91E651C}" srcOrd="0" destOrd="0" presId="urn:microsoft.com/office/officeart/2005/8/layout/hierarchy3#1"/>
    <dgm:cxn modelId="{B4856746-64CB-47E7-B7A4-67E782DBEF85}" type="presOf" srcId="{0963C4D5-236D-49B3-AADC-41DEC20ECE87}" destId="{3C8FB62E-EFC1-4DA5-9D0E-B085462CB3F1}" srcOrd="0" destOrd="0" presId="urn:microsoft.com/office/officeart/2005/8/layout/hierarchy3#1"/>
    <dgm:cxn modelId="{1B2721B8-994B-4E15-997F-4B277951B94A}" srcId="{E6D0586D-7801-4C8C-8DB0-F1394508771B}" destId="{0442B5AE-0AE4-4AB7-886F-03BA314A0548}" srcOrd="2" destOrd="0" parTransId="{6489A0E6-3026-4AD2-83FD-185ECC815722}" sibTransId="{9BA8A02E-BDC0-4E3D-843A-AB3256A1C61E}"/>
    <dgm:cxn modelId="{44E1E086-2B45-49D5-92A6-704F376E0643}" type="presOf" srcId="{0D687F40-771C-44CB-BB24-380AEFFD1837}" destId="{066DB566-E1F0-47A2-A5BB-5576A317351F}" srcOrd="0" destOrd="0" presId="urn:microsoft.com/office/officeart/2005/8/layout/hierarchy3#1"/>
    <dgm:cxn modelId="{92C78CD8-B001-4568-8587-A2966CD6349C}" type="presOf" srcId="{D885F839-6ECD-4E56-A308-72C9124D8059}" destId="{22EC721A-E4F2-44E9-9722-72A5DB406057}" srcOrd="0" destOrd="0" presId="urn:microsoft.com/office/officeart/2005/8/layout/hierarchy3#1"/>
    <dgm:cxn modelId="{511A9EFC-0126-4110-8D7A-C754C9531C59}" type="presOf" srcId="{B00A18F1-CDB5-4577-A4E3-1F3DEF18E3E8}" destId="{1C4EC419-DCA4-44BA-8988-639955B18A70}" srcOrd="0" destOrd="0" presId="urn:microsoft.com/office/officeart/2005/8/layout/hierarchy3#1"/>
    <dgm:cxn modelId="{D062BC44-5A0A-4015-9155-A52287666574}" srcId="{45A93380-10E3-4B1E-BACC-BEC8713DC14B}" destId="{01EE4941-0C84-4D45-9365-E900D7283E3B}" srcOrd="4" destOrd="0" parTransId="{75093E2A-19B3-4B10-92DD-ED319FB7931C}" sibTransId="{C11E8847-8C76-431C-ADE0-0F306439262D}"/>
    <dgm:cxn modelId="{BB4D50BA-638A-4329-BF07-C62586AEAA8C}" type="presOf" srcId="{988A92CB-2EEA-45E8-9C33-5DF12A2844D6}" destId="{4F73A809-FA45-4ED4-AEDE-9BF746764A46}" srcOrd="0" destOrd="0" presId="urn:microsoft.com/office/officeart/2005/8/layout/hierarchy3#1"/>
    <dgm:cxn modelId="{9141AD4B-98B6-460F-A922-F8C128FBAA27}" srcId="{45A93380-10E3-4B1E-BACC-BEC8713DC14B}" destId="{081AFBA1-C7E6-4E70-AEED-5DFD50E1AE48}" srcOrd="0" destOrd="0" parTransId="{849CDEE2-5F4B-4D27-8D2C-9E38637173C0}" sibTransId="{638911A3-6CDE-4FB4-AA45-1CDA4D16E636}"/>
    <dgm:cxn modelId="{A6BF57A0-F2F8-47DE-B83E-81FDA522C2D5}" type="presOf" srcId="{40618BB1-BA56-43CB-9B27-9981B4BA1A81}" destId="{0698CB50-81E0-480F-905A-C28957F16201}" srcOrd="0" destOrd="0" presId="urn:microsoft.com/office/officeart/2005/8/layout/hierarchy3#1"/>
    <dgm:cxn modelId="{5CFBC8AB-CCC4-4EC0-81B4-E26B14C691CB}" type="presOf" srcId="{A067C5E8-0825-4CA1-9821-97B1EE94EC6F}" destId="{F584349C-F7CC-41BC-9E14-5C3A4ED1DD0D}" srcOrd="0" destOrd="0" presId="urn:microsoft.com/office/officeart/2005/8/layout/hierarchy3#1"/>
    <dgm:cxn modelId="{22DCB574-E874-42F0-8F34-0E5F7184773A}" type="presOf" srcId="{48001976-29CF-46C4-BB8A-877223125D5D}" destId="{4D108F31-3477-48C7-ABAD-BEB27960BDB2}" srcOrd="0" destOrd="0" presId="urn:microsoft.com/office/officeart/2005/8/layout/hierarchy3#1"/>
    <dgm:cxn modelId="{D14D693F-C139-46F5-B814-1DF4B3458A3F}" type="presOf" srcId="{01EE4941-0C84-4D45-9365-E900D7283E3B}" destId="{EB283D00-60F2-41A5-8729-80D1DF868AAD}" srcOrd="0" destOrd="0" presId="urn:microsoft.com/office/officeart/2005/8/layout/hierarchy3#1"/>
    <dgm:cxn modelId="{385997DE-F726-40CA-A5B8-319F30AD729D}" srcId="{45A93380-10E3-4B1E-BACC-BEC8713DC14B}" destId="{E679BCFE-357D-48D2-8838-4B99A78C2FC7}" srcOrd="5" destOrd="0" parTransId="{6EB1938F-0EC4-40CA-BE3A-B32A66A433E1}" sibTransId="{44584987-7F92-4D70-849C-156C3EAE6E0E}"/>
    <dgm:cxn modelId="{81B64B57-3828-4A18-B759-EE85CDCE8C70}" srcId="{B00A18F1-CDB5-4577-A4E3-1F3DEF18E3E8}" destId="{E6D0586D-7801-4C8C-8DB0-F1394508771B}" srcOrd="1" destOrd="0" parTransId="{3923F5AE-D2FB-4330-A997-1D75E9E37F3D}" sibTransId="{857977DA-3615-4270-94D9-6B7B52770D59}"/>
    <dgm:cxn modelId="{F4A379DB-3688-4BAE-B4DE-4531A1094D9C}" type="presOf" srcId="{45A93380-10E3-4B1E-BACC-BEC8713DC14B}" destId="{4DEB7699-3662-4F39-8A49-CFA914C66D96}" srcOrd="1" destOrd="0" presId="urn:microsoft.com/office/officeart/2005/8/layout/hierarchy3#1"/>
    <dgm:cxn modelId="{C90F0FCA-DC8E-4831-8E64-C7C24614C097}" type="presOf" srcId="{7F4DB94E-1E40-40FB-B239-E5C0FC8980BD}" destId="{3F19A67E-27C9-4042-AA2F-E006B4C2E489}" srcOrd="0" destOrd="0" presId="urn:microsoft.com/office/officeart/2005/8/layout/hierarchy3#1"/>
    <dgm:cxn modelId="{DF8E7390-77D9-4E9A-8D68-9E042CC42E30}" type="presOf" srcId="{8BC53DD9-BEF8-4E88-A8FF-8A9B18D01EAE}" destId="{0766751F-31CA-4949-9548-A1AB50ADA916}" srcOrd="0" destOrd="0" presId="urn:microsoft.com/office/officeart/2005/8/layout/hierarchy3#1"/>
    <dgm:cxn modelId="{38DE286C-2287-48D1-BFA6-2A7EFF8B0DEF}" type="presOf" srcId="{891F5320-B27E-4684-9672-7DC2091F771E}" destId="{F9FD178E-CC23-4859-A3BA-2792CAF22F81}" srcOrd="0" destOrd="0" presId="urn:microsoft.com/office/officeart/2005/8/layout/hierarchy3#1"/>
    <dgm:cxn modelId="{52EFA644-D3B9-4B4C-BBB8-10A6EF805FE7}" type="presOf" srcId="{EC6CF8F8-94D1-4720-9831-E7AFCB7639B6}" destId="{C33593AA-61CC-45EB-94A8-12F0264F7E9A}" srcOrd="0" destOrd="0" presId="urn:microsoft.com/office/officeart/2005/8/layout/hierarchy3#1"/>
    <dgm:cxn modelId="{2E5D56E7-20F4-462F-9A11-2B9A5278647A}" type="presOf" srcId="{0442B5AE-0AE4-4AB7-886F-03BA314A0548}" destId="{3C3E09DC-938D-4D99-AE41-441EC73CAE45}" srcOrd="0" destOrd="0" presId="urn:microsoft.com/office/officeart/2005/8/layout/hierarchy3#1"/>
    <dgm:cxn modelId="{9B8C8444-647E-4AF6-A912-57CC3DF3F747}" type="presOf" srcId="{2436B59D-F256-41C5-9D95-F1CFA61407E1}" destId="{216CA452-79BB-42CF-80B0-094D489DD495}" srcOrd="0" destOrd="0" presId="urn:microsoft.com/office/officeart/2005/8/layout/hierarchy3#1"/>
    <dgm:cxn modelId="{741C6923-B91C-4170-A6C8-D1C1B7C34608}" type="presOf" srcId="{E679BCFE-357D-48D2-8838-4B99A78C2FC7}" destId="{A5133AB5-D396-4507-A5D3-A88CBD1E6817}" srcOrd="0" destOrd="0" presId="urn:microsoft.com/office/officeart/2005/8/layout/hierarchy3#1"/>
    <dgm:cxn modelId="{0D180FF2-6413-4636-B9A6-29BE1D3D4AA6}" type="presOf" srcId="{7CB2B2F9-C563-428E-9258-D9CC9B5B3E83}" destId="{DD3C20AF-2005-4214-9BCE-B9AA57061744}" srcOrd="0" destOrd="0" presId="urn:microsoft.com/office/officeart/2005/8/layout/hierarchy3#1"/>
    <dgm:cxn modelId="{05F2B838-B010-4DD0-AC30-A79769AB8B69}" type="presOf" srcId="{25564847-118C-4A96-B3DE-303CBA364EA0}" destId="{34E8A04F-0F99-4C7C-A132-7DC7DF52D797}" srcOrd="0" destOrd="0" presId="urn:microsoft.com/office/officeart/2005/8/layout/hierarchy3#1"/>
    <dgm:cxn modelId="{D56AEA44-5B3A-4CD2-A457-0D3EF67193EE}" srcId="{A380A21B-5843-4E23-813E-02F33C93AC72}" destId="{7F4DB94E-1E40-40FB-B239-E5C0FC8980BD}" srcOrd="1" destOrd="0" parTransId="{573B24F7-C599-4FA2-AF2E-9025CFD7B7C7}" sibTransId="{1001820E-2A8B-425F-94E1-D9041AED55C2}"/>
    <dgm:cxn modelId="{5681E407-0BB1-4432-BDA2-AFA55E7BDF70}" type="presOf" srcId="{A380A21B-5843-4E23-813E-02F33C93AC72}" destId="{3DF5F7B7-609E-42C7-92D8-DBA169EA8C92}" srcOrd="1" destOrd="0" presId="urn:microsoft.com/office/officeart/2005/8/layout/hierarchy3#1"/>
    <dgm:cxn modelId="{07283A28-F781-4667-9F50-FAA9045F71D4}" type="presOf" srcId="{45A93380-10E3-4B1E-BACC-BEC8713DC14B}" destId="{26461FDB-E82F-43C5-AF6C-5764852E6C9C}" srcOrd="0" destOrd="0" presId="urn:microsoft.com/office/officeart/2005/8/layout/hierarchy3#1"/>
    <dgm:cxn modelId="{988BBB2D-D41F-4014-8487-D118B6B6D8CE}" type="presOf" srcId="{75093E2A-19B3-4B10-92DD-ED319FB7931C}" destId="{ADC2DEE3-F149-4326-968E-D0AFEB0EDDA3}" srcOrd="0" destOrd="0" presId="urn:microsoft.com/office/officeart/2005/8/layout/hierarchy3#1"/>
    <dgm:cxn modelId="{8DFBD539-C847-4708-BDFD-9E6861B4866B}" type="presOf" srcId="{71E4A0AD-61AD-447F-B04C-0F6E54F9C82C}" destId="{0BF22ED1-6EFB-4C9D-A957-8F8B8BA6EC78}" srcOrd="0" destOrd="0" presId="urn:microsoft.com/office/officeart/2005/8/layout/hierarchy3#1"/>
    <dgm:cxn modelId="{10D7BB5F-B366-4469-993A-492749CCEF8F}" type="presOf" srcId="{E6D0586D-7801-4C8C-8DB0-F1394508771B}" destId="{A6CBD902-611D-4C57-B544-9A269E0B3B58}" srcOrd="1" destOrd="0" presId="urn:microsoft.com/office/officeart/2005/8/layout/hierarchy3#1"/>
    <dgm:cxn modelId="{76096AF4-FC3D-4607-ACF7-71186F7ABCE2}" srcId="{A380A21B-5843-4E23-813E-02F33C93AC72}" destId="{891F5320-B27E-4684-9672-7DC2091F771E}" srcOrd="2" destOrd="0" parTransId="{775EAB33-6503-432C-94D5-EC6E0EBB8480}" sibTransId="{16A29748-A839-448D-BE5A-FFBE2996008D}"/>
    <dgm:cxn modelId="{C438C23F-A747-4077-907F-676851BF5089}" type="presOf" srcId="{6489A0E6-3026-4AD2-83FD-185ECC815722}" destId="{56C53EC7-D552-459B-B1F7-114927A02C3F}" srcOrd="0" destOrd="0" presId="urn:microsoft.com/office/officeart/2005/8/layout/hierarchy3#1"/>
    <dgm:cxn modelId="{96EC6F1E-B015-47A3-A2F3-84C767BA0E05}" srcId="{E6D0586D-7801-4C8C-8DB0-F1394508771B}" destId="{5EFFFB02-09CF-45FA-B0DF-A11733B00F49}" srcOrd="3" destOrd="0" parTransId="{4151AB6F-DA24-43CF-93DC-E013641E8A8A}" sibTransId="{BEA237A1-BD22-4EBA-B2D3-C6E3BF61B5A8}"/>
    <dgm:cxn modelId="{CAC127C6-7C8B-4D1A-931F-F573F6D53097}" srcId="{B00A18F1-CDB5-4577-A4E3-1F3DEF18E3E8}" destId="{A380A21B-5843-4E23-813E-02F33C93AC72}" srcOrd="2" destOrd="0" parTransId="{8AC5E420-CE5E-44B7-B7F8-587E77353736}" sibTransId="{B6A699FF-9F75-4D52-A6B5-4EEF0E880673}"/>
    <dgm:cxn modelId="{0EA3F477-B18C-4C7D-BD55-07DD3F38512C}" type="presOf" srcId="{02F6FD97-2BCE-43A4-B52A-F6AF44837DA5}" destId="{81B8AFCA-52D3-429C-AE6E-A79D20B2D15B}" srcOrd="0" destOrd="0" presId="urn:microsoft.com/office/officeart/2005/8/layout/hierarchy3#1"/>
    <dgm:cxn modelId="{1A0CCB96-747A-4600-B46F-9F27C1239D17}" type="presOf" srcId="{1FFB7B72-7227-47FD-9A99-6B7B5C6AB201}" destId="{3CFC514F-AB89-4D66-AFDC-8025BDF7B433}" srcOrd="0" destOrd="0" presId="urn:microsoft.com/office/officeart/2005/8/layout/hierarchy3#1"/>
    <dgm:cxn modelId="{4BAC737A-3AC9-4B66-8061-FC102332F763}" srcId="{B00A18F1-CDB5-4577-A4E3-1F3DEF18E3E8}" destId="{45A93380-10E3-4B1E-BACC-BEC8713DC14B}" srcOrd="0" destOrd="0" parTransId="{F36B86DC-7581-4053-8596-FFBD438B3D74}" sibTransId="{6B3579F1-20B0-4BEF-A612-4A199BB96BD2}"/>
    <dgm:cxn modelId="{7AFB7895-BAA5-49FA-8F33-BD21F6CAD423}" type="presOf" srcId="{6EB1938F-0EC4-40CA-BE3A-B32A66A433E1}" destId="{B9829333-11AD-4EB2-81D3-09F00CCFC552}" srcOrd="0" destOrd="0" presId="urn:microsoft.com/office/officeart/2005/8/layout/hierarchy3#1"/>
    <dgm:cxn modelId="{725F2695-4B7E-43E9-B172-CF501875D3FD}" type="presOf" srcId="{2DC134C1-145C-4DDD-9851-D2BF37F848B5}" destId="{4AB9EE4E-0AFD-4799-99B4-6F5E6F7F9670}" srcOrd="0" destOrd="0" presId="urn:microsoft.com/office/officeart/2005/8/layout/hierarchy3#1"/>
    <dgm:cxn modelId="{48492F84-F18E-4B2C-86AF-19BF0B89A846}" srcId="{45A93380-10E3-4B1E-BACC-BEC8713DC14B}" destId="{40618BB1-BA56-43CB-9B27-9981B4BA1A81}" srcOrd="6" destOrd="0" parTransId="{2436B59D-F256-41C5-9D95-F1CFA61407E1}" sibTransId="{E5699897-C054-4F52-AEBB-BD1E7DD06A70}"/>
    <dgm:cxn modelId="{6577D6CE-A31E-4597-A56A-B2BFD1DE53D0}" type="presOf" srcId="{5EFFFB02-09CF-45FA-B0DF-A11733B00F49}" destId="{539E8D0E-7F62-4C76-B438-EEB5590B2D83}" srcOrd="0" destOrd="0" presId="urn:microsoft.com/office/officeart/2005/8/layout/hierarchy3#1"/>
    <dgm:cxn modelId="{46D8DA97-04F9-4413-B632-21B4711B0B9D}" srcId="{45A93380-10E3-4B1E-BACC-BEC8713DC14B}" destId="{25564847-118C-4A96-B3DE-303CBA364EA0}" srcOrd="1" destOrd="0" parTransId="{D885F839-6ECD-4E56-A308-72C9124D8059}" sibTransId="{0711A0E3-6A6F-49C3-A9EB-CB42088EBC5E}"/>
    <dgm:cxn modelId="{FE85C520-6A57-40AA-A08E-EAEFA6211AD4}" type="presOf" srcId="{775EAB33-6503-432C-94D5-EC6E0EBB8480}" destId="{A8D3A10F-4633-4C33-A28D-9411406FBA24}" srcOrd="0" destOrd="0" presId="urn:microsoft.com/office/officeart/2005/8/layout/hierarchy3#1"/>
    <dgm:cxn modelId="{6F64D12B-0AE3-4ECB-B648-BB812CE02B1F}" type="presOf" srcId="{13E1ED71-D7B7-4758-8A1B-240CAD01648E}" destId="{B8E6A9EA-16BA-4E12-988C-2DF100AA8940}" srcOrd="0" destOrd="0" presId="urn:microsoft.com/office/officeart/2005/8/layout/hierarchy3#1"/>
    <dgm:cxn modelId="{5BDCFF31-7D35-4AB5-A487-ACFFD0177430}" type="presParOf" srcId="{1C4EC419-DCA4-44BA-8988-639955B18A70}" destId="{5E90FA20-2B27-472C-B254-F7190EACA958}" srcOrd="0" destOrd="0" presId="urn:microsoft.com/office/officeart/2005/8/layout/hierarchy3#1"/>
    <dgm:cxn modelId="{C0CB2706-50B6-44CB-AAB9-DB2A46608853}" type="presParOf" srcId="{5E90FA20-2B27-472C-B254-F7190EACA958}" destId="{E427E3B4-73BB-407C-A486-8A6E865AB3B3}" srcOrd="0" destOrd="0" presId="urn:microsoft.com/office/officeart/2005/8/layout/hierarchy3#1"/>
    <dgm:cxn modelId="{35F1E7B4-A0A0-4486-AA1E-70120AFCAC3F}" type="presParOf" srcId="{E427E3B4-73BB-407C-A486-8A6E865AB3B3}" destId="{26461FDB-E82F-43C5-AF6C-5764852E6C9C}" srcOrd="0" destOrd="0" presId="urn:microsoft.com/office/officeart/2005/8/layout/hierarchy3#1"/>
    <dgm:cxn modelId="{342E651C-C6D2-4F41-AE5A-3735A6812613}" type="presParOf" srcId="{E427E3B4-73BB-407C-A486-8A6E865AB3B3}" destId="{4DEB7699-3662-4F39-8A49-CFA914C66D96}" srcOrd="1" destOrd="0" presId="urn:microsoft.com/office/officeart/2005/8/layout/hierarchy3#1"/>
    <dgm:cxn modelId="{E8FEE54D-4D5D-4591-AC6C-D02B4741654F}" type="presParOf" srcId="{5E90FA20-2B27-472C-B254-F7190EACA958}" destId="{D89F9889-D950-458E-8184-6ED4C88ECF70}" srcOrd="1" destOrd="0" presId="urn:microsoft.com/office/officeart/2005/8/layout/hierarchy3#1"/>
    <dgm:cxn modelId="{B9DAA0F1-7E77-4700-9AB3-C9E06A787EB4}" type="presParOf" srcId="{D89F9889-D950-458E-8184-6ED4C88ECF70}" destId="{69657827-348B-4D5E-BA59-6DD4E91E651C}" srcOrd="0" destOrd="0" presId="urn:microsoft.com/office/officeart/2005/8/layout/hierarchy3#1"/>
    <dgm:cxn modelId="{92CE2ABA-8F4A-4860-A962-D4230A3E76D0}" type="presParOf" srcId="{D89F9889-D950-458E-8184-6ED4C88ECF70}" destId="{647270D3-DEA6-4C39-A131-8D8F905FF28C}" srcOrd="1" destOrd="0" presId="urn:microsoft.com/office/officeart/2005/8/layout/hierarchy3#1"/>
    <dgm:cxn modelId="{98F9CF4B-5EAF-404D-9FCE-299BFF6DA34D}" type="presParOf" srcId="{D89F9889-D950-458E-8184-6ED4C88ECF70}" destId="{22EC721A-E4F2-44E9-9722-72A5DB406057}" srcOrd="2" destOrd="0" presId="urn:microsoft.com/office/officeart/2005/8/layout/hierarchy3#1"/>
    <dgm:cxn modelId="{B4E52F85-4CEF-47A7-947A-6F7487D470F1}" type="presParOf" srcId="{D89F9889-D950-458E-8184-6ED4C88ECF70}" destId="{34E8A04F-0F99-4C7C-A132-7DC7DF52D797}" srcOrd="3" destOrd="0" presId="urn:microsoft.com/office/officeart/2005/8/layout/hierarchy3#1"/>
    <dgm:cxn modelId="{C34F413C-1403-4F20-B954-2CD304CAE33D}" type="presParOf" srcId="{D89F9889-D950-458E-8184-6ED4C88ECF70}" destId="{0766751F-31CA-4949-9548-A1AB50ADA916}" srcOrd="4" destOrd="0" presId="urn:microsoft.com/office/officeart/2005/8/layout/hierarchy3#1"/>
    <dgm:cxn modelId="{E92AC84E-EBF9-49D1-8877-2DA775F8C8C4}" type="presParOf" srcId="{D89F9889-D950-458E-8184-6ED4C88ECF70}" destId="{4AB9EE4E-0AFD-4799-99B4-6F5E6F7F9670}" srcOrd="5" destOrd="0" presId="urn:microsoft.com/office/officeart/2005/8/layout/hierarchy3#1"/>
    <dgm:cxn modelId="{7645D161-9FC4-4B1C-84C3-304F8A3A22AD}" type="presParOf" srcId="{D89F9889-D950-458E-8184-6ED4C88ECF70}" destId="{862BBD89-9F5F-4AC5-B880-3E61AF119889}" srcOrd="6" destOrd="0" presId="urn:microsoft.com/office/officeart/2005/8/layout/hierarchy3#1"/>
    <dgm:cxn modelId="{6C76760B-BB3F-4294-9404-5C43E46E6E3A}" type="presParOf" srcId="{D89F9889-D950-458E-8184-6ED4C88ECF70}" destId="{B8E6A9EA-16BA-4E12-988C-2DF100AA8940}" srcOrd="7" destOrd="0" presId="urn:microsoft.com/office/officeart/2005/8/layout/hierarchy3#1"/>
    <dgm:cxn modelId="{07CFAAE8-E312-480E-A056-10D8A22B6405}" type="presParOf" srcId="{D89F9889-D950-458E-8184-6ED4C88ECF70}" destId="{ADC2DEE3-F149-4326-968E-D0AFEB0EDDA3}" srcOrd="8" destOrd="0" presId="urn:microsoft.com/office/officeart/2005/8/layout/hierarchy3#1"/>
    <dgm:cxn modelId="{F8622E93-65E6-4917-973B-7D4382214EF3}" type="presParOf" srcId="{D89F9889-D950-458E-8184-6ED4C88ECF70}" destId="{EB283D00-60F2-41A5-8729-80D1DF868AAD}" srcOrd="9" destOrd="0" presId="urn:microsoft.com/office/officeart/2005/8/layout/hierarchy3#1"/>
    <dgm:cxn modelId="{F0826651-01AA-4A01-A868-2ABEB4C7C4F4}" type="presParOf" srcId="{D89F9889-D950-458E-8184-6ED4C88ECF70}" destId="{B9829333-11AD-4EB2-81D3-09F00CCFC552}" srcOrd="10" destOrd="0" presId="urn:microsoft.com/office/officeart/2005/8/layout/hierarchy3#1"/>
    <dgm:cxn modelId="{735A0915-C1CF-4514-8D9E-FD1145235C5B}" type="presParOf" srcId="{D89F9889-D950-458E-8184-6ED4C88ECF70}" destId="{A5133AB5-D396-4507-A5D3-A88CBD1E6817}" srcOrd="11" destOrd="0" presId="urn:microsoft.com/office/officeart/2005/8/layout/hierarchy3#1"/>
    <dgm:cxn modelId="{8D70B7F1-D7A5-4197-A75F-60B03F6A9593}" type="presParOf" srcId="{D89F9889-D950-458E-8184-6ED4C88ECF70}" destId="{216CA452-79BB-42CF-80B0-094D489DD495}" srcOrd="12" destOrd="0" presId="urn:microsoft.com/office/officeart/2005/8/layout/hierarchy3#1"/>
    <dgm:cxn modelId="{199E254B-E186-481D-9509-AEF02F7F17AD}" type="presParOf" srcId="{D89F9889-D950-458E-8184-6ED4C88ECF70}" destId="{0698CB50-81E0-480F-905A-C28957F16201}" srcOrd="13" destOrd="0" presId="urn:microsoft.com/office/officeart/2005/8/layout/hierarchy3#1"/>
    <dgm:cxn modelId="{3BF31DBF-C586-4FAF-99B1-7EB11183886F}" type="presParOf" srcId="{D89F9889-D950-458E-8184-6ED4C88ECF70}" destId="{4D108F31-3477-48C7-ABAD-BEB27960BDB2}" srcOrd="14" destOrd="0" presId="urn:microsoft.com/office/officeart/2005/8/layout/hierarchy3#1"/>
    <dgm:cxn modelId="{E957F71D-466B-4008-BBA5-78794A83176A}" type="presParOf" srcId="{D89F9889-D950-458E-8184-6ED4C88ECF70}" destId="{21D8F912-1C2F-4450-8A33-7482F8578CB5}" srcOrd="15" destOrd="0" presId="urn:microsoft.com/office/officeart/2005/8/layout/hierarchy3#1"/>
    <dgm:cxn modelId="{0AC84147-AB47-4F9E-9F94-813DEB39FD42}" type="presParOf" srcId="{D89F9889-D950-458E-8184-6ED4C88ECF70}" destId="{BFAA2378-96F3-4417-ADD6-0FA9CF5EB7FC}" srcOrd="16" destOrd="0" presId="urn:microsoft.com/office/officeart/2005/8/layout/hierarchy3#1"/>
    <dgm:cxn modelId="{46075019-F9B3-4924-A806-FA1C11CCD420}" type="presParOf" srcId="{D89F9889-D950-458E-8184-6ED4C88ECF70}" destId="{78F3C272-C80B-4C56-918D-65AC26EAF130}" srcOrd="17" destOrd="0" presId="urn:microsoft.com/office/officeart/2005/8/layout/hierarchy3#1"/>
    <dgm:cxn modelId="{88B9C27E-7F17-4EC6-B1E9-C5C54532900A}" type="presParOf" srcId="{1C4EC419-DCA4-44BA-8988-639955B18A70}" destId="{A2653C98-65B3-4CC2-BE0D-63DEE46C7C0F}" srcOrd="1" destOrd="0" presId="urn:microsoft.com/office/officeart/2005/8/layout/hierarchy3#1"/>
    <dgm:cxn modelId="{9712AE4A-C5D2-4D52-8981-06CA8043FCE7}" type="presParOf" srcId="{A2653C98-65B3-4CC2-BE0D-63DEE46C7C0F}" destId="{96209553-60FD-4B69-8664-AF367E500D47}" srcOrd="0" destOrd="0" presId="urn:microsoft.com/office/officeart/2005/8/layout/hierarchy3#1"/>
    <dgm:cxn modelId="{6CC16DA6-6D52-4916-AE5A-92DEBAFDD88E}" type="presParOf" srcId="{96209553-60FD-4B69-8664-AF367E500D47}" destId="{1FF8854B-A26E-42F1-8FA7-F120085CC8A6}" srcOrd="0" destOrd="0" presId="urn:microsoft.com/office/officeart/2005/8/layout/hierarchy3#1"/>
    <dgm:cxn modelId="{FC1C0A7E-0C67-4398-AE62-79BA0D507D47}" type="presParOf" srcId="{96209553-60FD-4B69-8664-AF367E500D47}" destId="{A6CBD902-611D-4C57-B544-9A269E0B3B58}" srcOrd="1" destOrd="0" presId="urn:microsoft.com/office/officeart/2005/8/layout/hierarchy3#1"/>
    <dgm:cxn modelId="{F2516FFE-1086-4FBA-B62A-F285430800FF}" type="presParOf" srcId="{A2653C98-65B3-4CC2-BE0D-63DEE46C7C0F}" destId="{3C994C47-352D-435C-A557-749459252E68}" srcOrd="1" destOrd="0" presId="urn:microsoft.com/office/officeart/2005/8/layout/hierarchy3#1"/>
    <dgm:cxn modelId="{BA782E0C-0693-4608-AF24-CC7D83FC12F6}" type="presParOf" srcId="{3C994C47-352D-435C-A557-749459252E68}" destId="{60D5B85F-2F29-4D1A-B838-12998946740F}" srcOrd="0" destOrd="0" presId="urn:microsoft.com/office/officeart/2005/8/layout/hierarchy3#1"/>
    <dgm:cxn modelId="{131BB021-5BC1-400F-B307-64C65A4E826D}" type="presParOf" srcId="{3C994C47-352D-435C-A557-749459252E68}" destId="{0BF22ED1-6EFB-4C9D-A957-8F8B8BA6EC78}" srcOrd="1" destOrd="0" presId="urn:microsoft.com/office/officeart/2005/8/layout/hierarchy3#1"/>
    <dgm:cxn modelId="{1E4E8948-3C5B-4737-AA2D-0EFC74B8F7D4}" type="presParOf" srcId="{3C994C47-352D-435C-A557-749459252E68}" destId="{C33593AA-61CC-45EB-94A8-12F0264F7E9A}" srcOrd="2" destOrd="0" presId="urn:microsoft.com/office/officeart/2005/8/layout/hierarchy3#1"/>
    <dgm:cxn modelId="{2F70A33B-8C80-4479-B97C-2BDCA73A8E67}" type="presParOf" srcId="{3C994C47-352D-435C-A557-749459252E68}" destId="{81B8AFCA-52D3-429C-AE6E-A79D20B2D15B}" srcOrd="3" destOrd="0" presId="urn:microsoft.com/office/officeart/2005/8/layout/hierarchy3#1"/>
    <dgm:cxn modelId="{F4DC8BC3-7C3E-40D5-AF89-33EBD28FD0C1}" type="presParOf" srcId="{3C994C47-352D-435C-A557-749459252E68}" destId="{56C53EC7-D552-459B-B1F7-114927A02C3F}" srcOrd="4" destOrd="0" presId="urn:microsoft.com/office/officeart/2005/8/layout/hierarchy3#1"/>
    <dgm:cxn modelId="{ECA9F8AB-7949-4079-951B-BFD8742C3D03}" type="presParOf" srcId="{3C994C47-352D-435C-A557-749459252E68}" destId="{3C3E09DC-938D-4D99-AE41-441EC73CAE45}" srcOrd="5" destOrd="0" presId="urn:microsoft.com/office/officeart/2005/8/layout/hierarchy3#1"/>
    <dgm:cxn modelId="{E2233891-A3EB-4760-8F28-7655A0D9C586}" type="presParOf" srcId="{3C994C47-352D-435C-A557-749459252E68}" destId="{26A5D000-79D3-44F1-8918-3103250D1358}" srcOrd="6" destOrd="0" presId="urn:microsoft.com/office/officeart/2005/8/layout/hierarchy3#1"/>
    <dgm:cxn modelId="{31EE88B7-607E-4E72-BBE8-F4208C749DA8}" type="presParOf" srcId="{3C994C47-352D-435C-A557-749459252E68}" destId="{539E8D0E-7F62-4C76-B438-EEB5590B2D83}" srcOrd="7" destOrd="0" presId="urn:microsoft.com/office/officeart/2005/8/layout/hierarchy3#1"/>
    <dgm:cxn modelId="{D92F11BD-E712-4FFC-848C-D12A7CDD2218}" type="presParOf" srcId="{3C994C47-352D-435C-A557-749459252E68}" destId="{F584349C-F7CC-41BC-9E14-5C3A4ED1DD0D}" srcOrd="8" destOrd="0" presId="urn:microsoft.com/office/officeart/2005/8/layout/hierarchy3#1"/>
    <dgm:cxn modelId="{56E01DC5-CFFC-48B9-95D9-B6D63DF8023D}" type="presParOf" srcId="{3C994C47-352D-435C-A557-749459252E68}" destId="{3CFC514F-AB89-4D66-AFDC-8025BDF7B433}" srcOrd="9" destOrd="0" presId="urn:microsoft.com/office/officeart/2005/8/layout/hierarchy3#1"/>
    <dgm:cxn modelId="{6C567B9F-D0D8-441D-90D9-88D0E9ED7147}" type="presParOf" srcId="{1C4EC419-DCA4-44BA-8988-639955B18A70}" destId="{2B749944-0BA1-4BB5-8066-E79810628B86}" srcOrd="2" destOrd="0" presId="urn:microsoft.com/office/officeart/2005/8/layout/hierarchy3#1"/>
    <dgm:cxn modelId="{533DB02D-FCB1-49F3-8071-73EBA8F788B6}" type="presParOf" srcId="{2B749944-0BA1-4BB5-8066-E79810628B86}" destId="{1F0DB2B2-CEA5-4DB2-946D-007C61EC2141}" srcOrd="0" destOrd="0" presId="urn:microsoft.com/office/officeart/2005/8/layout/hierarchy3#1"/>
    <dgm:cxn modelId="{A71533FE-5A45-4127-8899-1A5F68B6171C}" type="presParOf" srcId="{1F0DB2B2-CEA5-4DB2-946D-007C61EC2141}" destId="{B28B576C-D69F-4E4D-90F1-A76A7731E37F}" srcOrd="0" destOrd="0" presId="urn:microsoft.com/office/officeart/2005/8/layout/hierarchy3#1"/>
    <dgm:cxn modelId="{85B6D12C-10A7-4B10-B7AD-2AB866943E58}" type="presParOf" srcId="{1F0DB2B2-CEA5-4DB2-946D-007C61EC2141}" destId="{3DF5F7B7-609E-42C7-92D8-DBA169EA8C92}" srcOrd="1" destOrd="0" presId="urn:microsoft.com/office/officeart/2005/8/layout/hierarchy3#1"/>
    <dgm:cxn modelId="{F8F3827E-BD34-4304-B368-E10A4DC1CE0B}" type="presParOf" srcId="{2B749944-0BA1-4BB5-8066-E79810628B86}" destId="{EE426E44-CCFC-4C4F-B29E-6F3A2A7DA043}" srcOrd="1" destOrd="0" presId="urn:microsoft.com/office/officeart/2005/8/layout/hierarchy3#1"/>
    <dgm:cxn modelId="{F573687D-A97D-410F-AFA4-2581A2FB94DB}" type="presParOf" srcId="{EE426E44-CCFC-4C4F-B29E-6F3A2A7DA043}" destId="{DD3C20AF-2005-4214-9BCE-B9AA57061744}" srcOrd="0" destOrd="0" presId="urn:microsoft.com/office/officeart/2005/8/layout/hierarchy3#1"/>
    <dgm:cxn modelId="{E6058117-29A8-4B28-80BC-572B82C1600A}" type="presParOf" srcId="{EE426E44-CCFC-4C4F-B29E-6F3A2A7DA043}" destId="{066DB566-E1F0-47A2-A5BB-5576A317351F}" srcOrd="1" destOrd="0" presId="urn:microsoft.com/office/officeart/2005/8/layout/hierarchy3#1"/>
    <dgm:cxn modelId="{8F1C2D35-5110-444C-86AE-8FD717F7D282}" type="presParOf" srcId="{EE426E44-CCFC-4C4F-B29E-6F3A2A7DA043}" destId="{F613542D-4EA1-4949-93FD-CF4C1C42CE50}" srcOrd="2" destOrd="0" presId="urn:microsoft.com/office/officeart/2005/8/layout/hierarchy3#1"/>
    <dgm:cxn modelId="{6362ACA4-02B1-498F-9D55-9FEBFD5CC5F2}" type="presParOf" srcId="{EE426E44-CCFC-4C4F-B29E-6F3A2A7DA043}" destId="{3F19A67E-27C9-4042-AA2F-E006B4C2E489}" srcOrd="3" destOrd="0" presId="urn:microsoft.com/office/officeart/2005/8/layout/hierarchy3#1"/>
    <dgm:cxn modelId="{28563BE4-C5B6-4705-84EC-7B36E9C03C5B}" type="presParOf" srcId="{EE426E44-CCFC-4C4F-B29E-6F3A2A7DA043}" destId="{A8D3A10F-4633-4C33-A28D-9411406FBA24}" srcOrd="4" destOrd="0" presId="urn:microsoft.com/office/officeart/2005/8/layout/hierarchy3#1"/>
    <dgm:cxn modelId="{BBDD79D5-25BB-4818-BFE1-596A0FB82C1F}" type="presParOf" srcId="{EE426E44-CCFC-4C4F-B29E-6F3A2A7DA043}" destId="{F9FD178E-CC23-4859-A3BA-2792CAF22F81}" srcOrd="5" destOrd="0" presId="urn:microsoft.com/office/officeart/2005/8/layout/hierarchy3#1"/>
    <dgm:cxn modelId="{0FDF045E-A27D-4054-9633-1E188E34BC01}" type="presParOf" srcId="{EE426E44-CCFC-4C4F-B29E-6F3A2A7DA043}" destId="{4F73A809-FA45-4ED4-AEDE-9BF746764A46}" srcOrd="6" destOrd="0" presId="urn:microsoft.com/office/officeart/2005/8/layout/hierarchy3#1"/>
    <dgm:cxn modelId="{C8494225-31E3-446B-97F6-ADE0D7A01E23}" type="presParOf" srcId="{EE426E44-CCFC-4C4F-B29E-6F3A2A7DA043}" destId="{3C8FB62E-EFC1-4DA5-9D0E-B085462CB3F1}" srcOrd="7" destOrd="0" presId="urn:microsoft.com/office/officeart/2005/8/layout/hierarchy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A5A21D-2E04-424F-A413-7C028CA8B0F5}" type="doc">
      <dgm:prSet loTypeId="urn:microsoft.com/office/officeart/2005/8/layout/chevron2" loCatId="list" qsTypeId="urn:microsoft.com/office/officeart/2005/8/quickstyle/simple1#3" qsCatId="simple" csTypeId="urn:microsoft.com/office/officeart/2005/8/colors/accent5_2#3" csCatId="accent5" phldr="1"/>
      <dgm:spPr/>
      <dgm:t>
        <a:bodyPr/>
        <a:lstStyle/>
        <a:p>
          <a:endParaRPr lang="zh-CN" altLang="en-US"/>
        </a:p>
      </dgm:t>
    </dgm:pt>
    <dgm:pt modelId="{70CD6621-B18D-4C50-BFFE-A1A5CE1CF655}">
      <dgm:prSet phldrT="[文本]"/>
      <dgm:spPr/>
      <dgm:t>
        <a:bodyPr/>
        <a:lstStyle/>
        <a:p>
          <a:r>
            <a:rPr lang="zh-CN" altLang="en-US" dirty="0"/>
            <a:t>目         次</a:t>
          </a:r>
        </a:p>
      </dgm:t>
    </dgm:pt>
    <dgm:pt modelId="{0D9488E2-E5A3-49CC-A530-0914CC69C732}" type="parTrans" cxnId="{6110A57E-943A-4DA3-9547-8809B979ED2F}">
      <dgm:prSet/>
      <dgm:spPr/>
      <dgm:t>
        <a:bodyPr/>
        <a:lstStyle/>
        <a:p>
          <a:endParaRPr lang="zh-CN" altLang="en-US"/>
        </a:p>
      </dgm:t>
    </dgm:pt>
    <dgm:pt modelId="{32C0EAF4-3575-4EF2-9ECD-0FC7CC290F66}" type="sibTrans" cxnId="{6110A57E-943A-4DA3-9547-8809B979ED2F}">
      <dgm:prSet/>
      <dgm:spPr/>
      <dgm:t>
        <a:bodyPr/>
        <a:lstStyle/>
        <a:p>
          <a:endParaRPr lang="zh-CN" altLang="en-US"/>
        </a:p>
      </dgm:t>
    </dgm:pt>
    <dgm:pt modelId="{3C476726-B8AD-4DAA-AE69-23BFCD6C527F}">
      <dgm:prSet phldrT="[文本]"/>
      <dgm:spPr/>
      <dgm:t>
        <a:bodyPr/>
        <a:lstStyle/>
        <a:p>
          <a:r>
            <a:rPr lang="zh-CN" altLang="en-US" dirty="0"/>
            <a:t>图表清单</a:t>
          </a:r>
        </a:p>
      </dgm:t>
    </dgm:pt>
    <dgm:pt modelId="{BF1C3D36-4BCC-421B-B2F5-19B2AFD17DD9}" type="parTrans" cxnId="{FFB2AC6D-89D0-4419-B3F8-37EBA5B5B631}">
      <dgm:prSet/>
      <dgm:spPr/>
      <dgm:t>
        <a:bodyPr/>
        <a:lstStyle/>
        <a:p>
          <a:endParaRPr lang="zh-CN" altLang="en-US"/>
        </a:p>
      </dgm:t>
    </dgm:pt>
    <dgm:pt modelId="{C2FCE447-283A-4AA9-9B40-E816C83B6934}" type="sibTrans" cxnId="{FFB2AC6D-89D0-4419-B3F8-37EBA5B5B631}">
      <dgm:prSet/>
      <dgm:spPr/>
      <dgm:t>
        <a:bodyPr/>
        <a:lstStyle/>
        <a:p>
          <a:endParaRPr lang="zh-CN" altLang="en-US"/>
        </a:p>
      </dgm:t>
    </dgm:pt>
    <dgm:pt modelId="{4C0D107B-0655-41B9-BF97-BB56517344BA}">
      <dgm:prSet phldrT="[文本]"/>
      <dgm:spPr/>
      <dgm:t>
        <a:bodyPr/>
        <a:lstStyle/>
        <a:p>
          <a:endParaRPr lang="zh-CN" altLang="en-US" dirty="0"/>
        </a:p>
      </dgm:t>
    </dgm:pt>
    <dgm:pt modelId="{CD7737D3-1D9D-43EC-87CA-3F8327930953}" type="parTrans" cxnId="{799C204B-BFC4-45D9-BEBB-312FD9075731}">
      <dgm:prSet/>
      <dgm:spPr/>
      <dgm:t>
        <a:bodyPr/>
        <a:lstStyle/>
        <a:p>
          <a:endParaRPr lang="zh-CN" altLang="en-US"/>
        </a:p>
      </dgm:t>
    </dgm:pt>
    <dgm:pt modelId="{B34FD96F-0334-4123-9FBA-DE03DEB2E509}" type="sibTrans" cxnId="{799C204B-BFC4-45D9-BEBB-312FD9075731}">
      <dgm:prSet/>
      <dgm:spPr/>
      <dgm:t>
        <a:bodyPr/>
        <a:lstStyle/>
        <a:p>
          <a:endParaRPr lang="zh-CN" altLang="en-US"/>
        </a:p>
      </dgm:t>
    </dgm:pt>
    <dgm:pt modelId="{DEC0ACDB-19E7-4C52-89B2-4EF333C04C75}">
      <dgm:prSet phldrT="[文本]" phldr="1"/>
      <dgm:spPr>
        <a:solidFill>
          <a:srgbClr val="85ADBC"/>
        </a:solidFill>
      </dgm:spPr>
      <dgm:t>
        <a:bodyPr/>
        <a:lstStyle/>
        <a:p>
          <a:endParaRPr lang="zh-CN" altLang="en-US" dirty="0"/>
        </a:p>
      </dgm:t>
    </dgm:pt>
    <dgm:pt modelId="{A98CED45-84C7-49DB-9A79-46278905E1AF}" type="sibTrans" cxnId="{CF1B3591-A52E-4BC4-A758-D2DEA0211C21}">
      <dgm:prSet/>
      <dgm:spPr/>
      <dgm:t>
        <a:bodyPr/>
        <a:lstStyle/>
        <a:p>
          <a:endParaRPr lang="zh-CN" altLang="en-US"/>
        </a:p>
      </dgm:t>
    </dgm:pt>
    <dgm:pt modelId="{9621D422-64E3-4269-A738-424A031D9BDE}" type="parTrans" cxnId="{CF1B3591-A52E-4BC4-A758-D2DEA0211C21}">
      <dgm:prSet/>
      <dgm:spPr/>
      <dgm:t>
        <a:bodyPr/>
        <a:lstStyle/>
        <a:p>
          <a:endParaRPr lang="zh-CN" altLang="en-US"/>
        </a:p>
      </dgm:t>
    </dgm:pt>
    <dgm:pt modelId="{AB108D9E-19B8-4E8B-80FC-0A44DE0F4C4F}">
      <dgm:prSet phldrT="[文本]"/>
      <dgm:spPr/>
      <dgm:t>
        <a:bodyPr/>
        <a:lstStyle/>
        <a:p>
          <a:r>
            <a:rPr lang="zh-CN" altLang="en-US" dirty="0"/>
            <a:t>封        面</a:t>
          </a:r>
        </a:p>
      </dgm:t>
    </dgm:pt>
    <dgm:pt modelId="{8ADD08DA-8A3E-4579-9F57-5A1C53B30809}" type="sibTrans" cxnId="{1D3463BA-8AD7-438D-A423-BC68CD55C5C1}">
      <dgm:prSet/>
      <dgm:spPr/>
      <dgm:t>
        <a:bodyPr/>
        <a:lstStyle/>
        <a:p>
          <a:endParaRPr lang="zh-CN" altLang="en-US"/>
        </a:p>
      </dgm:t>
    </dgm:pt>
    <dgm:pt modelId="{03D2C565-8A4E-4033-A47F-A900C4230A8C}" type="parTrans" cxnId="{1D3463BA-8AD7-438D-A423-BC68CD55C5C1}">
      <dgm:prSet/>
      <dgm:spPr/>
      <dgm:t>
        <a:bodyPr/>
        <a:lstStyle/>
        <a:p>
          <a:endParaRPr lang="zh-CN" altLang="en-US"/>
        </a:p>
      </dgm:t>
    </dgm:pt>
    <dgm:pt modelId="{9C706F22-B0D4-4564-B5B7-F5D3281B1CE7}">
      <dgm:prSet phldrT="[文本]"/>
      <dgm:spPr/>
      <dgm:t>
        <a:bodyPr/>
        <a:lstStyle/>
        <a:p>
          <a:r>
            <a:rPr lang="zh-CN" altLang="en-US" dirty="0"/>
            <a:t>信  息  表</a:t>
          </a:r>
        </a:p>
      </dgm:t>
    </dgm:pt>
    <dgm:pt modelId="{3C2C1C4D-6B84-46EF-AEF3-665684902132}" type="sibTrans" cxnId="{34D1B9BB-8BDB-4C6C-A1FD-69AD33C74EB0}">
      <dgm:prSet/>
      <dgm:spPr/>
      <dgm:t>
        <a:bodyPr/>
        <a:lstStyle/>
        <a:p>
          <a:endParaRPr lang="zh-CN" altLang="en-US"/>
        </a:p>
      </dgm:t>
    </dgm:pt>
    <dgm:pt modelId="{D5C060E8-D464-4944-A019-62694E58A517}" type="parTrans" cxnId="{34D1B9BB-8BDB-4C6C-A1FD-69AD33C74EB0}">
      <dgm:prSet/>
      <dgm:spPr/>
      <dgm:t>
        <a:bodyPr/>
        <a:lstStyle/>
        <a:p>
          <a:endParaRPr lang="zh-CN" altLang="en-US"/>
        </a:p>
      </dgm:t>
    </dgm:pt>
    <dgm:pt modelId="{DFECC03D-214E-4E94-8972-39D9F29CABFA}">
      <dgm:prSet phldrT="[文本]" phldr="1"/>
      <dgm:spPr/>
      <dgm:t>
        <a:bodyPr/>
        <a:lstStyle/>
        <a:p>
          <a:endParaRPr lang="zh-CN" altLang="en-US" dirty="0"/>
        </a:p>
      </dgm:t>
    </dgm:pt>
    <dgm:pt modelId="{5B5FC8F3-C781-4570-AE87-F3D4449E97BC}" type="sibTrans" cxnId="{BB156466-F22D-4717-861E-01C2A5DE86CC}">
      <dgm:prSet/>
      <dgm:spPr/>
      <dgm:t>
        <a:bodyPr/>
        <a:lstStyle/>
        <a:p>
          <a:endParaRPr lang="zh-CN" altLang="en-US"/>
        </a:p>
      </dgm:t>
    </dgm:pt>
    <dgm:pt modelId="{B6A9EFFB-3C7F-4CB6-B53E-A1840C3BE8A1}" type="parTrans" cxnId="{BB156466-F22D-4717-861E-01C2A5DE86CC}">
      <dgm:prSet/>
      <dgm:spPr/>
      <dgm:t>
        <a:bodyPr/>
        <a:lstStyle/>
        <a:p>
          <a:endParaRPr lang="zh-CN" altLang="en-US"/>
        </a:p>
      </dgm:t>
    </dgm:pt>
    <dgm:pt modelId="{16CD8038-53F9-4744-B162-1823EF451404}">
      <dgm:prSet phldrT="[文本]" phldr="1"/>
      <dgm:spPr/>
      <dgm:t>
        <a:bodyPr/>
        <a:lstStyle/>
        <a:p>
          <a:endParaRPr lang="zh-CN" altLang="en-US" dirty="0"/>
        </a:p>
      </dgm:t>
    </dgm:pt>
    <dgm:pt modelId="{CEFF2E5F-4759-4280-97F7-DA0AED0399B5}" type="sibTrans" cxnId="{097D6D8E-9B54-49BB-B7E1-0B4F36AB9C48}">
      <dgm:prSet/>
      <dgm:spPr/>
      <dgm:t>
        <a:bodyPr/>
        <a:lstStyle/>
        <a:p>
          <a:endParaRPr lang="zh-CN" altLang="en-US"/>
        </a:p>
      </dgm:t>
    </dgm:pt>
    <dgm:pt modelId="{032164E4-CD28-48DD-99B7-693B51A5F9AD}" type="parTrans" cxnId="{097D6D8E-9B54-49BB-B7E1-0B4F36AB9C48}">
      <dgm:prSet/>
      <dgm:spPr/>
      <dgm:t>
        <a:bodyPr/>
        <a:lstStyle/>
        <a:p>
          <a:endParaRPr lang="zh-CN" altLang="en-US"/>
        </a:p>
      </dgm:t>
    </dgm:pt>
    <dgm:pt modelId="{F0F508E1-6195-4D85-8DA6-B82BFD422431}" type="pres">
      <dgm:prSet presAssocID="{E6A5A21D-2E04-424F-A413-7C028CA8B0F5}" presName="linearFlow" presStyleCnt="0">
        <dgm:presLayoutVars>
          <dgm:dir/>
          <dgm:animLvl val="lvl"/>
          <dgm:resizeHandles val="exact"/>
        </dgm:presLayoutVars>
      </dgm:prSet>
      <dgm:spPr/>
      <dgm:t>
        <a:bodyPr/>
        <a:lstStyle/>
        <a:p>
          <a:endParaRPr lang="zh-CN" altLang="en-US"/>
        </a:p>
      </dgm:t>
    </dgm:pt>
    <dgm:pt modelId="{85669D2A-AAA4-46F5-90C2-F8435CB5A1BD}" type="pres">
      <dgm:prSet presAssocID="{DEC0ACDB-19E7-4C52-89B2-4EF333C04C75}" presName="composite" presStyleCnt="0"/>
      <dgm:spPr/>
    </dgm:pt>
    <dgm:pt modelId="{D1B38193-8766-41E5-A408-3D84D7C94CFD}" type="pres">
      <dgm:prSet presAssocID="{DEC0ACDB-19E7-4C52-89B2-4EF333C04C75}" presName="parentText" presStyleLbl="alignNode1" presStyleIdx="0" presStyleCnt="4">
        <dgm:presLayoutVars>
          <dgm:chMax val="1"/>
          <dgm:bulletEnabled val="1"/>
        </dgm:presLayoutVars>
      </dgm:prSet>
      <dgm:spPr/>
      <dgm:t>
        <a:bodyPr/>
        <a:lstStyle/>
        <a:p>
          <a:endParaRPr lang="zh-CN" altLang="en-US"/>
        </a:p>
      </dgm:t>
    </dgm:pt>
    <dgm:pt modelId="{FEE685AD-9C0C-464A-8C32-A9A87540E9BA}" type="pres">
      <dgm:prSet presAssocID="{DEC0ACDB-19E7-4C52-89B2-4EF333C04C75}" presName="descendantText" presStyleLbl="alignAcc1" presStyleIdx="0" presStyleCnt="4">
        <dgm:presLayoutVars>
          <dgm:bulletEnabled val="1"/>
        </dgm:presLayoutVars>
      </dgm:prSet>
      <dgm:spPr/>
      <dgm:t>
        <a:bodyPr/>
        <a:lstStyle/>
        <a:p>
          <a:endParaRPr lang="zh-CN" altLang="en-US"/>
        </a:p>
      </dgm:t>
    </dgm:pt>
    <dgm:pt modelId="{210DB978-1DB3-4E17-A5D4-649507D5C3DE}" type="pres">
      <dgm:prSet presAssocID="{A98CED45-84C7-49DB-9A79-46278905E1AF}" presName="sp" presStyleCnt="0"/>
      <dgm:spPr/>
    </dgm:pt>
    <dgm:pt modelId="{0017EC2C-AF5F-44B4-9D4A-5AFEA038186C}" type="pres">
      <dgm:prSet presAssocID="{DFECC03D-214E-4E94-8972-39D9F29CABFA}" presName="composite" presStyleCnt="0"/>
      <dgm:spPr/>
    </dgm:pt>
    <dgm:pt modelId="{EACBAF4F-5247-44AB-A394-7D77ED91DCA7}" type="pres">
      <dgm:prSet presAssocID="{DFECC03D-214E-4E94-8972-39D9F29CABFA}" presName="parentText" presStyleLbl="alignNode1" presStyleIdx="1" presStyleCnt="4">
        <dgm:presLayoutVars>
          <dgm:chMax val="1"/>
          <dgm:bulletEnabled val="1"/>
        </dgm:presLayoutVars>
      </dgm:prSet>
      <dgm:spPr/>
      <dgm:t>
        <a:bodyPr/>
        <a:lstStyle/>
        <a:p>
          <a:endParaRPr lang="zh-CN" altLang="en-US"/>
        </a:p>
      </dgm:t>
    </dgm:pt>
    <dgm:pt modelId="{89100C14-E7BC-4FE3-850F-D40194BCB8DB}" type="pres">
      <dgm:prSet presAssocID="{DFECC03D-214E-4E94-8972-39D9F29CABFA}" presName="descendantText" presStyleLbl="alignAcc1" presStyleIdx="1" presStyleCnt="4">
        <dgm:presLayoutVars>
          <dgm:bulletEnabled val="1"/>
        </dgm:presLayoutVars>
      </dgm:prSet>
      <dgm:spPr/>
      <dgm:t>
        <a:bodyPr/>
        <a:lstStyle/>
        <a:p>
          <a:endParaRPr lang="zh-CN" altLang="en-US"/>
        </a:p>
      </dgm:t>
    </dgm:pt>
    <dgm:pt modelId="{F5D47F57-EB2C-4C2D-BCC0-E1D6C7891DEA}" type="pres">
      <dgm:prSet presAssocID="{5B5FC8F3-C781-4570-AE87-F3D4449E97BC}" presName="sp" presStyleCnt="0"/>
      <dgm:spPr/>
    </dgm:pt>
    <dgm:pt modelId="{57CA62AB-ABDA-4920-B27F-B9DDAFA8DD49}" type="pres">
      <dgm:prSet presAssocID="{16CD8038-53F9-4744-B162-1823EF451404}" presName="composite" presStyleCnt="0"/>
      <dgm:spPr/>
    </dgm:pt>
    <dgm:pt modelId="{EE5718DF-336C-41F0-8A77-87CEB2A3B8C7}" type="pres">
      <dgm:prSet presAssocID="{16CD8038-53F9-4744-B162-1823EF451404}" presName="parentText" presStyleLbl="alignNode1" presStyleIdx="2" presStyleCnt="4">
        <dgm:presLayoutVars>
          <dgm:chMax val="1"/>
          <dgm:bulletEnabled val="1"/>
        </dgm:presLayoutVars>
      </dgm:prSet>
      <dgm:spPr/>
      <dgm:t>
        <a:bodyPr/>
        <a:lstStyle/>
        <a:p>
          <a:endParaRPr lang="zh-CN" altLang="en-US"/>
        </a:p>
      </dgm:t>
    </dgm:pt>
    <dgm:pt modelId="{49458980-B04C-4C98-B111-DC6A53027496}" type="pres">
      <dgm:prSet presAssocID="{16CD8038-53F9-4744-B162-1823EF451404}" presName="descendantText" presStyleLbl="alignAcc1" presStyleIdx="2" presStyleCnt="4">
        <dgm:presLayoutVars>
          <dgm:bulletEnabled val="1"/>
        </dgm:presLayoutVars>
      </dgm:prSet>
      <dgm:spPr/>
      <dgm:t>
        <a:bodyPr/>
        <a:lstStyle/>
        <a:p>
          <a:endParaRPr lang="zh-CN" altLang="en-US"/>
        </a:p>
      </dgm:t>
    </dgm:pt>
    <dgm:pt modelId="{792C9FAE-9D80-40E0-B824-D0AD3146FBB8}" type="pres">
      <dgm:prSet presAssocID="{CEFF2E5F-4759-4280-97F7-DA0AED0399B5}" presName="sp" presStyleCnt="0"/>
      <dgm:spPr/>
    </dgm:pt>
    <dgm:pt modelId="{2638F085-5FB0-4347-809F-A11CC71FCDF1}" type="pres">
      <dgm:prSet presAssocID="{4C0D107B-0655-41B9-BF97-BB56517344BA}" presName="composite" presStyleCnt="0"/>
      <dgm:spPr/>
    </dgm:pt>
    <dgm:pt modelId="{481D3E2A-C036-427C-A976-F391195C1332}" type="pres">
      <dgm:prSet presAssocID="{4C0D107B-0655-41B9-BF97-BB56517344BA}" presName="parentText" presStyleLbl="alignNode1" presStyleIdx="3" presStyleCnt="4">
        <dgm:presLayoutVars>
          <dgm:chMax val="1"/>
          <dgm:bulletEnabled val="1"/>
        </dgm:presLayoutVars>
      </dgm:prSet>
      <dgm:spPr/>
      <dgm:t>
        <a:bodyPr/>
        <a:lstStyle/>
        <a:p>
          <a:endParaRPr lang="zh-CN" altLang="en-US"/>
        </a:p>
      </dgm:t>
    </dgm:pt>
    <dgm:pt modelId="{395C9FFD-284F-43F1-81A6-0031995075D1}" type="pres">
      <dgm:prSet presAssocID="{4C0D107B-0655-41B9-BF97-BB56517344BA}" presName="descendantText" presStyleLbl="alignAcc1" presStyleIdx="3" presStyleCnt="4">
        <dgm:presLayoutVars>
          <dgm:bulletEnabled val="1"/>
        </dgm:presLayoutVars>
      </dgm:prSet>
      <dgm:spPr/>
      <dgm:t>
        <a:bodyPr/>
        <a:lstStyle/>
        <a:p>
          <a:endParaRPr lang="zh-CN" altLang="en-US"/>
        </a:p>
      </dgm:t>
    </dgm:pt>
  </dgm:ptLst>
  <dgm:cxnLst>
    <dgm:cxn modelId="{2B0AF746-3212-4C01-9797-EDCDB1CF354D}" type="presOf" srcId="{9C706F22-B0D4-4564-B5B7-F5D3281B1CE7}" destId="{89100C14-E7BC-4FE3-850F-D40194BCB8DB}" srcOrd="0" destOrd="0" presId="urn:microsoft.com/office/officeart/2005/8/layout/chevron2"/>
    <dgm:cxn modelId="{26730A27-AEB0-4A78-A299-F5F78D0CB31F}" type="presOf" srcId="{3C476726-B8AD-4DAA-AE69-23BFCD6C527F}" destId="{395C9FFD-284F-43F1-81A6-0031995075D1}" srcOrd="0" destOrd="0" presId="urn:microsoft.com/office/officeart/2005/8/layout/chevron2"/>
    <dgm:cxn modelId="{1D3463BA-8AD7-438D-A423-BC68CD55C5C1}" srcId="{DEC0ACDB-19E7-4C52-89B2-4EF333C04C75}" destId="{AB108D9E-19B8-4E8B-80FC-0A44DE0F4C4F}" srcOrd="0" destOrd="0" parTransId="{03D2C565-8A4E-4033-A47F-A900C4230A8C}" sibTransId="{8ADD08DA-8A3E-4579-9F57-5A1C53B30809}"/>
    <dgm:cxn modelId="{097D6D8E-9B54-49BB-B7E1-0B4F36AB9C48}" srcId="{E6A5A21D-2E04-424F-A413-7C028CA8B0F5}" destId="{16CD8038-53F9-4744-B162-1823EF451404}" srcOrd="2" destOrd="0" parTransId="{032164E4-CD28-48DD-99B7-693B51A5F9AD}" sibTransId="{CEFF2E5F-4759-4280-97F7-DA0AED0399B5}"/>
    <dgm:cxn modelId="{799C204B-BFC4-45D9-BEBB-312FD9075731}" srcId="{E6A5A21D-2E04-424F-A413-7C028CA8B0F5}" destId="{4C0D107B-0655-41B9-BF97-BB56517344BA}" srcOrd="3" destOrd="0" parTransId="{CD7737D3-1D9D-43EC-87CA-3F8327930953}" sibTransId="{B34FD96F-0334-4123-9FBA-DE03DEB2E509}"/>
    <dgm:cxn modelId="{B342688C-58DA-4E0D-BB08-1BB04DAB0A93}" type="presOf" srcId="{70CD6621-B18D-4C50-BFFE-A1A5CE1CF655}" destId="{49458980-B04C-4C98-B111-DC6A53027496}" srcOrd="0" destOrd="0" presId="urn:microsoft.com/office/officeart/2005/8/layout/chevron2"/>
    <dgm:cxn modelId="{573569BD-C3DB-4384-AE8F-47863D4083B8}" type="presOf" srcId="{E6A5A21D-2E04-424F-A413-7C028CA8B0F5}" destId="{F0F508E1-6195-4D85-8DA6-B82BFD422431}" srcOrd="0" destOrd="0" presId="urn:microsoft.com/office/officeart/2005/8/layout/chevron2"/>
    <dgm:cxn modelId="{1945355C-833B-401A-BE43-DC6F469D277E}" type="presOf" srcId="{DFECC03D-214E-4E94-8972-39D9F29CABFA}" destId="{EACBAF4F-5247-44AB-A394-7D77ED91DCA7}" srcOrd="0" destOrd="0" presId="urn:microsoft.com/office/officeart/2005/8/layout/chevron2"/>
    <dgm:cxn modelId="{34D1B9BB-8BDB-4C6C-A1FD-69AD33C74EB0}" srcId="{DFECC03D-214E-4E94-8972-39D9F29CABFA}" destId="{9C706F22-B0D4-4564-B5B7-F5D3281B1CE7}" srcOrd="0" destOrd="0" parTransId="{D5C060E8-D464-4944-A019-62694E58A517}" sibTransId="{3C2C1C4D-6B84-46EF-AEF3-665684902132}"/>
    <dgm:cxn modelId="{D2FF305B-A176-4274-A48C-D7DCF2D9970F}" type="presOf" srcId="{AB108D9E-19B8-4E8B-80FC-0A44DE0F4C4F}" destId="{FEE685AD-9C0C-464A-8C32-A9A87540E9BA}" srcOrd="0" destOrd="0" presId="urn:microsoft.com/office/officeart/2005/8/layout/chevron2"/>
    <dgm:cxn modelId="{3FDB340D-52DD-4D4C-9D8B-DBA83399712C}" type="presOf" srcId="{4C0D107B-0655-41B9-BF97-BB56517344BA}" destId="{481D3E2A-C036-427C-A976-F391195C1332}" srcOrd="0" destOrd="0" presId="urn:microsoft.com/office/officeart/2005/8/layout/chevron2"/>
    <dgm:cxn modelId="{FFB2AC6D-89D0-4419-B3F8-37EBA5B5B631}" srcId="{4C0D107B-0655-41B9-BF97-BB56517344BA}" destId="{3C476726-B8AD-4DAA-AE69-23BFCD6C527F}" srcOrd="0" destOrd="0" parTransId="{BF1C3D36-4BCC-421B-B2F5-19B2AFD17DD9}" sibTransId="{C2FCE447-283A-4AA9-9B40-E816C83B6934}"/>
    <dgm:cxn modelId="{E075FEE3-AA40-4FAF-AC0B-F52C290B22AB}" type="presOf" srcId="{16CD8038-53F9-4744-B162-1823EF451404}" destId="{EE5718DF-336C-41F0-8A77-87CEB2A3B8C7}" srcOrd="0" destOrd="0" presId="urn:microsoft.com/office/officeart/2005/8/layout/chevron2"/>
    <dgm:cxn modelId="{6110A57E-943A-4DA3-9547-8809B979ED2F}" srcId="{16CD8038-53F9-4744-B162-1823EF451404}" destId="{70CD6621-B18D-4C50-BFFE-A1A5CE1CF655}" srcOrd="0" destOrd="0" parTransId="{0D9488E2-E5A3-49CC-A530-0914CC69C732}" sibTransId="{32C0EAF4-3575-4EF2-9ECD-0FC7CC290F66}"/>
    <dgm:cxn modelId="{9F6C3EDD-CCC1-40BC-BA5C-C89EA8C2C176}" type="presOf" srcId="{DEC0ACDB-19E7-4C52-89B2-4EF333C04C75}" destId="{D1B38193-8766-41E5-A408-3D84D7C94CFD}" srcOrd="0" destOrd="0" presId="urn:microsoft.com/office/officeart/2005/8/layout/chevron2"/>
    <dgm:cxn modelId="{BB156466-F22D-4717-861E-01C2A5DE86CC}" srcId="{E6A5A21D-2E04-424F-A413-7C028CA8B0F5}" destId="{DFECC03D-214E-4E94-8972-39D9F29CABFA}" srcOrd="1" destOrd="0" parTransId="{B6A9EFFB-3C7F-4CB6-B53E-A1840C3BE8A1}" sibTransId="{5B5FC8F3-C781-4570-AE87-F3D4449E97BC}"/>
    <dgm:cxn modelId="{CF1B3591-A52E-4BC4-A758-D2DEA0211C21}" srcId="{E6A5A21D-2E04-424F-A413-7C028CA8B0F5}" destId="{DEC0ACDB-19E7-4C52-89B2-4EF333C04C75}" srcOrd="0" destOrd="0" parTransId="{9621D422-64E3-4269-A738-424A031D9BDE}" sibTransId="{A98CED45-84C7-49DB-9A79-46278905E1AF}"/>
    <dgm:cxn modelId="{E797341C-354B-43BC-9CC9-84637BA7888A}" type="presParOf" srcId="{F0F508E1-6195-4D85-8DA6-B82BFD422431}" destId="{85669D2A-AAA4-46F5-90C2-F8435CB5A1BD}" srcOrd="0" destOrd="0" presId="urn:microsoft.com/office/officeart/2005/8/layout/chevron2"/>
    <dgm:cxn modelId="{C323FF9F-0542-4734-97FB-F36E933D68C6}" type="presParOf" srcId="{85669D2A-AAA4-46F5-90C2-F8435CB5A1BD}" destId="{D1B38193-8766-41E5-A408-3D84D7C94CFD}" srcOrd="0" destOrd="0" presId="urn:microsoft.com/office/officeart/2005/8/layout/chevron2"/>
    <dgm:cxn modelId="{EB9AE6F9-82B0-45CC-92C9-70B2B4847C78}" type="presParOf" srcId="{85669D2A-AAA4-46F5-90C2-F8435CB5A1BD}" destId="{FEE685AD-9C0C-464A-8C32-A9A87540E9BA}" srcOrd="1" destOrd="0" presId="urn:microsoft.com/office/officeart/2005/8/layout/chevron2"/>
    <dgm:cxn modelId="{0136DE66-A8E5-4FAB-9450-DB1D54DED5F6}" type="presParOf" srcId="{F0F508E1-6195-4D85-8DA6-B82BFD422431}" destId="{210DB978-1DB3-4E17-A5D4-649507D5C3DE}" srcOrd="1" destOrd="0" presId="urn:microsoft.com/office/officeart/2005/8/layout/chevron2"/>
    <dgm:cxn modelId="{B53BBB93-3004-4A26-BE23-02F0CE67071B}" type="presParOf" srcId="{F0F508E1-6195-4D85-8DA6-B82BFD422431}" destId="{0017EC2C-AF5F-44B4-9D4A-5AFEA038186C}" srcOrd="2" destOrd="0" presId="urn:microsoft.com/office/officeart/2005/8/layout/chevron2"/>
    <dgm:cxn modelId="{5F93D39D-03AF-49EB-A65A-96CD3D02785E}" type="presParOf" srcId="{0017EC2C-AF5F-44B4-9D4A-5AFEA038186C}" destId="{EACBAF4F-5247-44AB-A394-7D77ED91DCA7}" srcOrd="0" destOrd="0" presId="urn:microsoft.com/office/officeart/2005/8/layout/chevron2"/>
    <dgm:cxn modelId="{E435C08E-460C-487C-A737-81AA8D20AFB1}" type="presParOf" srcId="{0017EC2C-AF5F-44B4-9D4A-5AFEA038186C}" destId="{89100C14-E7BC-4FE3-850F-D40194BCB8DB}" srcOrd="1" destOrd="0" presId="urn:microsoft.com/office/officeart/2005/8/layout/chevron2"/>
    <dgm:cxn modelId="{87D6B2E5-048B-4C29-A997-A5BC136A9E21}" type="presParOf" srcId="{F0F508E1-6195-4D85-8DA6-B82BFD422431}" destId="{F5D47F57-EB2C-4C2D-BCC0-E1D6C7891DEA}" srcOrd="3" destOrd="0" presId="urn:microsoft.com/office/officeart/2005/8/layout/chevron2"/>
    <dgm:cxn modelId="{F5BC8EE9-0435-43C1-930F-F311FFDA3B70}" type="presParOf" srcId="{F0F508E1-6195-4D85-8DA6-B82BFD422431}" destId="{57CA62AB-ABDA-4920-B27F-B9DDAFA8DD49}" srcOrd="4" destOrd="0" presId="urn:microsoft.com/office/officeart/2005/8/layout/chevron2"/>
    <dgm:cxn modelId="{47513D5A-87BE-43F4-94CC-B939691703BD}" type="presParOf" srcId="{57CA62AB-ABDA-4920-B27F-B9DDAFA8DD49}" destId="{EE5718DF-336C-41F0-8A77-87CEB2A3B8C7}" srcOrd="0" destOrd="0" presId="urn:microsoft.com/office/officeart/2005/8/layout/chevron2"/>
    <dgm:cxn modelId="{E2E760BB-CFAA-448F-BBCF-E8EBB4516894}" type="presParOf" srcId="{57CA62AB-ABDA-4920-B27F-B9DDAFA8DD49}" destId="{49458980-B04C-4C98-B111-DC6A53027496}" srcOrd="1" destOrd="0" presId="urn:microsoft.com/office/officeart/2005/8/layout/chevron2"/>
    <dgm:cxn modelId="{798FD4DE-68A8-4029-B614-732B43CE622C}" type="presParOf" srcId="{F0F508E1-6195-4D85-8DA6-B82BFD422431}" destId="{792C9FAE-9D80-40E0-B824-D0AD3146FBB8}" srcOrd="5" destOrd="0" presId="urn:microsoft.com/office/officeart/2005/8/layout/chevron2"/>
    <dgm:cxn modelId="{23504DC1-AD1C-426F-A1F3-43BA9F15644A}" type="presParOf" srcId="{F0F508E1-6195-4D85-8DA6-B82BFD422431}" destId="{2638F085-5FB0-4347-809F-A11CC71FCDF1}" srcOrd="6" destOrd="0" presId="urn:microsoft.com/office/officeart/2005/8/layout/chevron2"/>
    <dgm:cxn modelId="{2276EBB3-5257-4A86-93F1-A11B79B25507}" type="presParOf" srcId="{2638F085-5FB0-4347-809F-A11CC71FCDF1}" destId="{481D3E2A-C036-427C-A976-F391195C1332}" srcOrd="0" destOrd="0" presId="urn:microsoft.com/office/officeart/2005/8/layout/chevron2"/>
    <dgm:cxn modelId="{42B5C471-4CA6-4A16-98ED-BB4BD9DFC4A0}" type="presParOf" srcId="{2638F085-5FB0-4347-809F-A11CC71FCDF1}" destId="{395C9FFD-284F-43F1-81A6-0031995075D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A5A21D-2E04-424F-A413-7C028CA8B0F5}" type="doc">
      <dgm:prSet loTypeId="urn:microsoft.com/office/officeart/2005/8/layout/chevron2" loCatId="list" qsTypeId="urn:microsoft.com/office/officeart/2005/8/quickstyle/simple1#4" qsCatId="simple" csTypeId="urn:microsoft.com/office/officeart/2005/8/colors/accent4_3#1" csCatId="accent4" phldr="1"/>
      <dgm:spPr/>
      <dgm:t>
        <a:bodyPr/>
        <a:lstStyle/>
        <a:p>
          <a:endParaRPr lang="zh-CN" altLang="en-US"/>
        </a:p>
      </dgm:t>
    </dgm:pt>
    <dgm:pt modelId="{70CD6621-B18D-4C50-BFFE-A1A5CE1CF655}">
      <dgm:prSet phldrT="[文本]"/>
      <dgm:spPr/>
      <dgm:t>
        <a:bodyPr/>
        <a:lstStyle/>
        <a:p>
          <a:r>
            <a:rPr lang="zh-CN" altLang="en-US" dirty="0"/>
            <a:t>结论部分</a:t>
          </a:r>
        </a:p>
      </dgm:t>
    </dgm:pt>
    <dgm:pt modelId="{0D9488E2-E5A3-49CC-A530-0914CC69C732}" type="parTrans" cxnId="{6110A57E-943A-4DA3-9547-8809B979ED2F}">
      <dgm:prSet/>
      <dgm:spPr/>
      <dgm:t>
        <a:bodyPr/>
        <a:lstStyle/>
        <a:p>
          <a:endParaRPr lang="zh-CN" altLang="en-US"/>
        </a:p>
      </dgm:t>
    </dgm:pt>
    <dgm:pt modelId="{32C0EAF4-3575-4EF2-9ECD-0FC7CC290F66}" type="sibTrans" cxnId="{6110A57E-943A-4DA3-9547-8809B979ED2F}">
      <dgm:prSet/>
      <dgm:spPr/>
      <dgm:t>
        <a:bodyPr/>
        <a:lstStyle/>
        <a:p>
          <a:endParaRPr lang="zh-CN" altLang="en-US"/>
        </a:p>
      </dgm:t>
    </dgm:pt>
    <dgm:pt modelId="{3C476726-B8AD-4DAA-AE69-23BFCD6C527F}">
      <dgm:prSet phldrT="[文本]"/>
      <dgm:spPr/>
      <dgm:t>
        <a:bodyPr/>
        <a:lstStyle/>
        <a:p>
          <a:r>
            <a:rPr lang="zh-CN" altLang="en-US" dirty="0"/>
            <a:t>参考文献</a:t>
          </a:r>
        </a:p>
      </dgm:t>
    </dgm:pt>
    <dgm:pt modelId="{BF1C3D36-4BCC-421B-B2F5-19B2AFD17DD9}" type="parTrans" cxnId="{FFB2AC6D-89D0-4419-B3F8-37EBA5B5B631}">
      <dgm:prSet/>
      <dgm:spPr/>
      <dgm:t>
        <a:bodyPr/>
        <a:lstStyle/>
        <a:p>
          <a:endParaRPr lang="zh-CN" altLang="en-US"/>
        </a:p>
      </dgm:t>
    </dgm:pt>
    <dgm:pt modelId="{C2FCE447-283A-4AA9-9B40-E816C83B6934}" type="sibTrans" cxnId="{FFB2AC6D-89D0-4419-B3F8-37EBA5B5B631}">
      <dgm:prSet/>
      <dgm:spPr/>
      <dgm:t>
        <a:bodyPr/>
        <a:lstStyle/>
        <a:p>
          <a:endParaRPr lang="zh-CN" altLang="en-US"/>
        </a:p>
      </dgm:t>
    </dgm:pt>
    <dgm:pt modelId="{4C0D107B-0655-41B9-BF97-BB56517344BA}">
      <dgm:prSet phldrT="[文本]"/>
      <dgm:spPr/>
      <dgm:t>
        <a:bodyPr/>
        <a:lstStyle/>
        <a:p>
          <a:endParaRPr lang="zh-CN" altLang="en-US" dirty="0"/>
        </a:p>
      </dgm:t>
    </dgm:pt>
    <dgm:pt modelId="{CD7737D3-1D9D-43EC-87CA-3F8327930953}" type="parTrans" cxnId="{799C204B-BFC4-45D9-BEBB-312FD9075731}">
      <dgm:prSet/>
      <dgm:spPr/>
      <dgm:t>
        <a:bodyPr/>
        <a:lstStyle/>
        <a:p>
          <a:endParaRPr lang="zh-CN" altLang="en-US"/>
        </a:p>
      </dgm:t>
    </dgm:pt>
    <dgm:pt modelId="{B34FD96F-0334-4123-9FBA-DE03DEB2E509}" type="sibTrans" cxnId="{799C204B-BFC4-45D9-BEBB-312FD9075731}">
      <dgm:prSet/>
      <dgm:spPr/>
      <dgm:t>
        <a:bodyPr/>
        <a:lstStyle/>
        <a:p>
          <a:endParaRPr lang="zh-CN" altLang="en-US"/>
        </a:p>
      </dgm:t>
    </dgm:pt>
    <dgm:pt modelId="{DEC0ACDB-19E7-4C52-89B2-4EF333C04C75}">
      <dgm:prSet phldrT="[文本]" phldr="1"/>
      <dgm:spPr/>
      <dgm:t>
        <a:bodyPr/>
        <a:lstStyle/>
        <a:p>
          <a:endParaRPr lang="zh-CN" altLang="en-US" dirty="0"/>
        </a:p>
      </dgm:t>
    </dgm:pt>
    <dgm:pt modelId="{A98CED45-84C7-49DB-9A79-46278905E1AF}" type="sibTrans" cxnId="{CF1B3591-A52E-4BC4-A758-D2DEA0211C21}">
      <dgm:prSet/>
      <dgm:spPr/>
      <dgm:t>
        <a:bodyPr/>
        <a:lstStyle/>
        <a:p>
          <a:endParaRPr lang="zh-CN" altLang="en-US"/>
        </a:p>
      </dgm:t>
    </dgm:pt>
    <dgm:pt modelId="{9621D422-64E3-4269-A738-424A031D9BDE}" type="parTrans" cxnId="{CF1B3591-A52E-4BC4-A758-D2DEA0211C21}">
      <dgm:prSet/>
      <dgm:spPr/>
      <dgm:t>
        <a:bodyPr/>
        <a:lstStyle/>
        <a:p>
          <a:endParaRPr lang="zh-CN" altLang="en-US"/>
        </a:p>
      </dgm:t>
    </dgm:pt>
    <dgm:pt modelId="{AB108D9E-19B8-4E8B-80FC-0A44DE0F4C4F}">
      <dgm:prSet phldrT="[文本]"/>
      <dgm:spPr/>
      <dgm:t>
        <a:bodyPr/>
        <a:lstStyle/>
        <a:p>
          <a:r>
            <a:rPr lang="zh-CN" altLang="en-US" dirty="0"/>
            <a:t>引言部分</a:t>
          </a:r>
        </a:p>
      </dgm:t>
    </dgm:pt>
    <dgm:pt modelId="{8ADD08DA-8A3E-4579-9F57-5A1C53B30809}" type="sibTrans" cxnId="{1D3463BA-8AD7-438D-A423-BC68CD55C5C1}">
      <dgm:prSet/>
      <dgm:spPr/>
      <dgm:t>
        <a:bodyPr/>
        <a:lstStyle/>
        <a:p>
          <a:endParaRPr lang="zh-CN" altLang="en-US"/>
        </a:p>
      </dgm:t>
    </dgm:pt>
    <dgm:pt modelId="{03D2C565-8A4E-4033-A47F-A900C4230A8C}" type="parTrans" cxnId="{1D3463BA-8AD7-438D-A423-BC68CD55C5C1}">
      <dgm:prSet/>
      <dgm:spPr/>
      <dgm:t>
        <a:bodyPr/>
        <a:lstStyle/>
        <a:p>
          <a:endParaRPr lang="zh-CN" altLang="en-US"/>
        </a:p>
      </dgm:t>
    </dgm:pt>
    <dgm:pt modelId="{9C706F22-B0D4-4564-B5B7-F5D3281B1CE7}">
      <dgm:prSet phldrT="[文本]"/>
      <dgm:spPr/>
      <dgm:t>
        <a:bodyPr/>
        <a:lstStyle/>
        <a:p>
          <a:r>
            <a:rPr lang="zh-CN" altLang="en-US" dirty="0"/>
            <a:t>主体部分</a:t>
          </a:r>
        </a:p>
      </dgm:t>
    </dgm:pt>
    <dgm:pt modelId="{3C2C1C4D-6B84-46EF-AEF3-665684902132}" type="sibTrans" cxnId="{34D1B9BB-8BDB-4C6C-A1FD-69AD33C74EB0}">
      <dgm:prSet/>
      <dgm:spPr/>
      <dgm:t>
        <a:bodyPr/>
        <a:lstStyle/>
        <a:p>
          <a:endParaRPr lang="zh-CN" altLang="en-US"/>
        </a:p>
      </dgm:t>
    </dgm:pt>
    <dgm:pt modelId="{D5C060E8-D464-4944-A019-62694E58A517}" type="parTrans" cxnId="{34D1B9BB-8BDB-4C6C-A1FD-69AD33C74EB0}">
      <dgm:prSet/>
      <dgm:spPr/>
      <dgm:t>
        <a:bodyPr/>
        <a:lstStyle/>
        <a:p>
          <a:endParaRPr lang="zh-CN" altLang="en-US"/>
        </a:p>
      </dgm:t>
    </dgm:pt>
    <dgm:pt modelId="{DFECC03D-214E-4E94-8972-39D9F29CABFA}">
      <dgm:prSet phldrT="[文本]" phldr="1"/>
      <dgm:spPr/>
      <dgm:t>
        <a:bodyPr/>
        <a:lstStyle/>
        <a:p>
          <a:endParaRPr lang="zh-CN" altLang="en-US" dirty="0"/>
        </a:p>
      </dgm:t>
    </dgm:pt>
    <dgm:pt modelId="{5B5FC8F3-C781-4570-AE87-F3D4449E97BC}" type="sibTrans" cxnId="{BB156466-F22D-4717-861E-01C2A5DE86CC}">
      <dgm:prSet/>
      <dgm:spPr/>
      <dgm:t>
        <a:bodyPr/>
        <a:lstStyle/>
        <a:p>
          <a:endParaRPr lang="zh-CN" altLang="en-US"/>
        </a:p>
      </dgm:t>
    </dgm:pt>
    <dgm:pt modelId="{B6A9EFFB-3C7F-4CB6-B53E-A1840C3BE8A1}" type="parTrans" cxnId="{BB156466-F22D-4717-861E-01C2A5DE86CC}">
      <dgm:prSet/>
      <dgm:spPr/>
      <dgm:t>
        <a:bodyPr/>
        <a:lstStyle/>
        <a:p>
          <a:endParaRPr lang="zh-CN" altLang="en-US"/>
        </a:p>
      </dgm:t>
    </dgm:pt>
    <dgm:pt modelId="{16CD8038-53F9-4744-B162-1823EF451404}">
      <dgm:prSet phldrT="[文本]" phldr="1"/>
      <dgm:spPr/>
      <dgm:t>
        <a:bodyPr/>
        <a:lstStyle/>
        <a:p>
          <a:endParaRPr lang="zh-CN" altLang="en-US" dirty="0"/>
        </a:p>
      </dgm:t>
    </dgm:pt>
    <dgm:pt modelId="{CEFF2E5F-4759-4280-97F7-DA0AED0399B5}" type="sibTrans" cxnId="{097D6D8E-9B54-49BB-B7E1-0B4F36AB9C48}">
      <dgm:prSet/>
      <dgm:spPr/>
      <dgm:t>
        <a:bodyPr/>
        <a:lstStyle/>
        <a:p>
          <a:endParaRPr lang="zh-CN" altLang="en-US"/>
        </a:p>
      </dgm:t>
    </dgm:pt>
    <dgm:pt modelId="{032164E4-CD28-48DD-99B7-693B51A5F9AD}" type="parTrans" cxnId="{097D6D8E-9B54-49BB-B7E1-0B4F36AB9C48}">
      <dgm:prSet/>
      <dgm:spPr/>
      <dgm:t>
        <a:bodyPr/>
        <a:lstStyle/>
        <a:p>
          <a:endParaRPr lang="zh-CN" altLang="en-US"/>
        </a:p>
      </dgm:t>
    </dgm:pt>
    <dgm:pt modelId="{F0F508E1-6195-4D85-8DA6-B82BFD422431}" type="pres">
      <dgm:prSet presAssocID="{E6A5A21D-2E04-424F-A413-7C028CA8B0F5}" presName="linearFlow" presStyleCnt="0">
        <dgm:presLayoutVars>
          <dgm:dir/>
          <dgm:animLvl val="lvl"/>
          <dgm:resizeHandles val="exact"/>
        </dgm:presLayoutVars>
      </dgm:prSet>
      <dgm:spPr/>
      <dgm:t>
        <a:bodyPr/>
        <a:lstStyle/>
        <a:p>
          <a:endParaRPr lang="zh-CN" altLang="en-US"/>
        </a:p>
      </dgm:t>
    </dgm:pt>
    <dgm:pt modelId="{85669D2A-AAA4-46F5-90C2-F8435CB5A1BD}" type="pres">
      <dgm:prSet presAssocID="{DEC0ACDB-19E7-4C52-89B2-4EF333C04C75}" presName="composite" presStyleCnt="0"/>
      <dgm:spPr/>
    </dgm:pt>
    <dgm:pt modelId="{D1B38193-8766-41E5-A408-3D84D7C94CFD}" type="pres">
      <dgm:prSet presAssocID="{DEC0ACDB-19E7-4C52-89B2-4EF333C04C75}" presName="parentText" presStyleLbl="alignNode1" presStyleIdx="0" presStyleCnt="4">
        <dgm:presLayoutVars>
          <dgm:chMax val="1"/>
          <dgm:bulletEnabled val="1"/>
        </dgm:presLayoutVars>
      </dgm:prSet>
      <dgm:spPr/>
      <dgm:t>
        <a:bodyPr/>
        <a:lstStyle/>
        <a:p>
          <a:endParaRPr lang="zh-CN" altLang="en-US"/>
        </a:p>
      </dgm:t>
    </dgm:pt>
    <dgm:pt modelId="{FEE685AD-9C0C-464A-8C32-A9A87540E9BA}" type="pres">
      <dgm:prSet presAssocID="{DEC0ACDB-19E7-4C52-89B2-4EF333C04C75}" presName="descendantText" presStyleLbl="alignAcc1" presStyleIdx="0" presStyleCnt="4">
        <dgm:presLayoutVars>
          <dgm:bulletEnabled val="1"/>
        </dgm:presLayoutVars>
      </dgm:prSet>
      <dgm:spPr/>
      <dgm:t>
        <a:bodyPr/>
        <a:lstStyle/>
        <a:p>
          <a:endParaRPr lang="zh-CN" altLang="en-US"/>
        </a:p>
      </dgm:t>
    </dgm:pt>
    <dgm:pt modelId="{210DB978-1DB3-4E17-A5D4-649507D5C3DE}" type="pres">
      <dgm:prSet presAssocID="{A98CED45-84C7-49DB-9A79-46278905E1AF}" presName="sp" presStyleCnt="0"/>
      <dgm:spPr/>
    </dgm:pt>
    <dgm:pt modelId="{0017EC2C-AF5F-44B4-9D4A-5AFEA038186C}" type="pres">
      <dgm:prSet presAssocID="{DFECC03D-214E-4E94-8972-39D9F29CABFA}" presName="composite" presStyleCnt="0"/>
      <dgm:spPr/>
    </dgm:pt>
    <dgm:pt modelId="{EACBAF4F-5247-44AB-A394-7D77ED91DCA7}" type="pres">
      <dgm:prSet presAssocID="{DFECC03D-214E-4E94-8972-39D9F29CABFA}" presName="parentText" presStyleLbl="alignNode1" presStyleIdx="1" presStyleCnt="4">
        <dgm:presLayoutVars>
          <dgm:chMax val="1"/>
          <dgm:bulletEnabled val="1"/>
        </dgm:presLayoutVars>
      </dgm:prSet>
      <dgm:spPr/>
      <dgm:t>
        <a:bodyPr/>
        <a:lstStyle/>
        <a:p>
          <a:endParaRPr lang="zh-CN" altLang="en-US"/>
        </a:p>
      </dgm:t>
    </dgm:pt>
    <dgm:pt modelId="{89100C14-E7BC-4FE3-850F-D40194BCB8DB}" type="pres">
      <dgm:prSet presAssocID="{DFECC03D-214E-4E94-8972-39D9F29CABFA}" presName="descendantText" presStyleLbl="alignAcc1" presStyleIdx="1" presStyleCnt="4">
        <dgm:presLayoutVars>
          <dgm:bulletEnabled val="1"/>
        </dgm:presLayoutVars>
      </dgm:prSet>
      <dgm:spPr/>
      <dgm:t>
        <a:bodyPr/>
        <a:lstStyle/>
        <a:p>
          <a:endParaRPr lang="zh-CN" altLang="en-US"/>
        </a:p>
      </dgm:t>
    </dgm:pt>
    <dgm:pt modelId="{F5D47F57-EB2C-4C2D-BCC0-E1D6C7891DEA}" type="pres">
      <dgm:prSet presAssocID="{5B5FC8F3-C781-4570-AE87-F3D4449E97BC}" presName="sp" presStyleCnt="0"/>
      <dgm:spPr/>
    </dgm:pt>
    <dgm:pt modelId="{57CA62AB-ABDA-4920-B27F-B9DDAFA8DD49}" type="pres">
      <dgm:prSet presAssocID="{16CD8038-53F9-4744-B162-1823EF451404}" presName="composite" presStyleCnt="0"/>
      <dgm:spPr/>
    </dgm:pt>
    <dgm:pt modelId="{EE5718DF-336C-41F0-8A77-87CEB2A3B8C7}" type="pres">
      <dgm:prSet presAssocID="{16CD8038-53F9-4744-B162-1823EF451404}" presName="parentText" presStyleLbl="alignNode1" presStyleIdx="2" presStyleCnt="4">
        <dgm:presLayoutVars>
          <dgm:chMax val="1"/>
          <dgm:bulletEnabled val="1"/>
        </dgm:presLayoutVars>
      </dgm:prSet>
      <dgm:spPr/>
      <dgm:t>
        <a:bodyPr/>
        <a:lstStyle/>
        <a:p>
          <a:endParaRPr lang="zh-CN" altLang="en-US"/>
        </a:p>
      </dgm:t>
    </dgm:pt>
    <dgm:pt modelId="{49458980-B04C-4C98-B111-DC6A53027496}" type="pres">
      <dgm:prSet presAssocID="{16CD8038-53F9-4744-B162-1823EF451404}" presName="descendantText" presStyleLbl="alignAcc1" presStyleIdx="2" presStyleCnt="4">
        <dgm:presLayoutVars>
          <dgm:bulletEnabled val="1"/>
        </dgm:presLayoutVars>
      </dgm:prSet>
      <dgm:spPr/>
      <dgm:t>
        <a:bodyPr/>
        <a:lstStyle/>
        <a:p>
          <a:endParaRPr lang="zh-CN" altLang="en-US"/>
        </a:p>
      </dgm:t>
    </dgm:pt>
    <dgm:pt modelId="{792C9FAE-9D80-40E0-B824-D0AD3146FBB8}" type="pres">
      <dgm:prSet presAssocID="{CEFF2E5F-4759-4280-97F7-DA0AED0399B5}" presName="sp" presStyleCnt="0"/>
      <dgm:spPr/>
    </dgm:pt>
    <dgm:pt modelId="{2638F085-5FB0-4347-809F-A11CC71FCDF1}" type="pres">
      <dgm:prSet presAssocID="{4C0D107B-0655-41B9-BF97-BB56517344BA}" presName="composite" presStyleCnt="0"/>
      <dgm:spPr/>
    </dgm:pt>
    <dgm:pt modelId="{481D3E2A-C036-427C-A976-F391195C1332}" type="pres">
      <dgm:prSet presAssocID="{4C0D107B-0655-41B9-BF97-BB56517344BA}" presName="parentText" presStyleLbl="alignNode1" presStyleIdx="3" presStyleCnt="4">
        <dgm:presLayoutVars>
          <dgm:chMax val="1"/>
          <dgm:bulletEnabled val="1"/>
        </dgm:presLayoutVars>
      </dgm:prSet>
      <dgm:spPr/>
      <dgm:t>
        <a:bodyPr/>
        <a:lstStyle/>
        <a:p>
          <a:endParaRPr lang="zh-CN" altLang="en-US"/>
        </a:p>
      </dgm:t>
    </dgm:pt>
    <dgm:pt modelId="{395C9FFD-284F-43F1-81A6-0031995075D1}" type="pres">
      <dgm:prSet presAssocID="{4C0D107B-0655-41B9-BF97-BB56517344BA}" presName="descendantText" presStyleLbl="alignAcc1" presStyleIdx="3" presStyleCnt="4">
        <dgm:presLayoutVars>
          <dgm:bulletEnabled val="1"/>
        </dgm:presLayoutVars>
      </dgm:prSet>
      <dgm:spPr/>
      <dgm:t>
        <a:bodyPr/>
        <a:lstStyle/>
        <a:p>
          <a:endParaRPr lang="zh-CN" altLang="en-US"/>
        </a:p>
      </dgm:t>
    </dgm:pt>
  </dgm:ptLst>
  <dgm:cxnLst>
    <dgm:cxn modelId="{D6E60195-78DA-4B5B-805B-7B0F64246D8E}" type="presOf" srcId="{4C0D107B-0655-41B9-BF97-BB56517344BA}" destId="{481D3E2A-C036-427C-A976-F391195C1332}" srcOrd="0" destOrd="0" presId="urn:microsoft.com/office/officeart/2005/8/layout/chevron2"/>
    <dgm:cxn modelId="{1BEBA34F-6295-4ED6-A2A7-42509C7FC733}" type="presOf" srcId="{3C476726-B8AD-4DAA-AE69-23BFCD6C527F}" destId="{395C9FFD-284F-43F1-81A6-0031995075D1}" srcOrd="0" destOrd="0" presId="urn:microsoft.com/office/officeart/2005/8/layout/chevron2"/>
    <dgm:cxn modelId="{91ADDD38-0D38-435A-AB0F-1BFEFB630B36}" type="presOf" srcId="{9C706F22-B0D4-4564-B5B7-F5D3281B1CE7}" destId="{89100C14-E7BC-4FE3-850F-D40194BCB8DB}" srcOrd="0" destOrd="0" presId="urn:microsoft.com/office/officeart/2005/8/layout/chevron2"/>
    <dgm:cxn modelId="{1D3463BA-8AD7-438D-A423-BC68CD55C5C1}" srcId="{DEC0ACDB-19E7-4C52-89B2-4EF333C04C75}" destId="{AB108D9E-19B8-4E8B-80FC-0A44DE0F4C4F}" srcOrd="0" destOrd="0" parTransId="{03D2C565-8A4E-4033-A47F-A900C4230A8C}" sibTransId="{8ADD08DA-8A3E-4579-9F57-5A1C53B30809}"/>
    <dgm:cxn modelId="{097D6D8E-9B54-49BB-B7E1-0B4F36AB9C48}" srcId="{E6A5A21D-2E04-424F-A413-7C028CA8B0F5}" destId="{16CD8038-53F9-4744-B162-1823EF451404}" srcOrd="2" destOrd="0" parTransId="{032164E4-CD28-48DD-99B7-693B51A5F9AD}" sibTransId="{CEFF2E5F-4759-4280-97F7-DA0AED0399B5}"/>
    <dgm:cxn modelId="{799C204B-BFC4-45D9-BEBB-312FD9075731}" srcId="{E6A5A21D-2E04-424F-A413-7C028CA8B0F5}" destId="{4C0D107B-0655-41B9-BF97-BB56517344BA}" srcOrd="3" destOrd="0" parTransId="{CD7737D3-1D9D-43EC-87CA-3F8327930953}" sibTransId="{B34FD96F-0334-4123-9FBA-DE03DEB2E509}"/>
    <dgm:cxn modelId="{3828D3D1-FD37-43FF-95AB-3F3A8EB5E00B}" type="presOf" srcId="{16CD8038-53F9-4744-B162-1823EF451404}" destId="{EE5718DF-336C-41F0-8A77-87CEB2A3B8C7}" srcOrd="0" destOrd="0" presId="urn:microsoft.com/office/officeart/2005/8/layout/chevron2"/>
    <dgm:cxn modelId="{34D1B9BB-8BDB-4C6C-A1FD-69AD33C74EB0}" srcId="{DFECC03D-214E-4E94-8972-39D9F29CABFA}" destId="{9C706F22-B0D4-4564-B5B7-F5D3281B1CE7}" srcOrd="0" destOrd="0" parTransId="{D5C060E8-D464-4944-A019-62694E58A517}" sibTransId="{3C2C1C4D-6B84-46EF-AEF3-665684902132}"/>
    <dgm:cxn modelId="{1DF00045-C324-4967-B7E2-EF2BB2F48280}" type="presOf" srcId="{70CD6621-B18D-4C50-BFFE-A1A5CE1CF655}" destId="{49458980-B04C-4C98-B111-DC6A53027496}" srcOrd="0" destOrd="0" presId="urn:microsoft.com/office/officeart/2005/8/layout/chevron2"/>
    <dgm:cxn modelId="{FFB2AC6D-89D0-4419-B3F8-37EBA5B5B631}" srcId="{4C0D107B-0655-41B9-BF97-BB56517344BA}" destId="{3C476726-B8AD-4DAA-AE69-23BFCD6C527F}" srcOrd="0" destOrd="0" parTransId="{BF1C3D36-4BCC-421B-B2F5-19B2AFD17DD9}" sibTransId="{C2FCE447-283A-4AA9-9B40-E816C83B6934}"/>
    <dgm:cxn modelId="{0531858A-4D92-42D6-84B9-C0A7BAFD078F}" type="presOf" srcId="{AB108D9E-19B8-4E8B-80FC-0A44DE0F4C4F}" destId="{FEE685AD-9C0C-464A-8C32-A9A87540E9BA}" srcOrd="0" destOrd="0" presId="urn:microsoft.com/office/officeart/2005/8/layout/chevron2"/>
    <dgm:cxn modelId="{6110A57E-943A-4DA3-9547-8809B979ED2F}" srcId="{16CD8038-53F9-4744-B162-1823EF451404}" destId="{70CD6621-B18D-4C50-BFFE-A1A5CE1CF655}" srcOrd="0" destOrd="0" parTransId="{0D9488E2-E5A3-49CC-A530-0914CC69C732}" sibTransId="{32C0EAF4-3575-4EF2-9ECD-0FC7CC290F66}"/>
    <dgm:cxn modelId="{51C2939A-9E03-413A-9A75-88060DA3620A}" type="presOf" srcId="{DFECC03D-214E-4E94-8972-39D9F29CABFA}" destId="{EACBAF4F-5247-44AB-A394-7D77ED91DCA7}" srcOrd="0" destOrd="0" presId="urn:microsoft.com/office/officeart/2005/8/layout/chevron2"/>
    <dgm:cxn modelId="{E2D5412D-5EF3-401A-9225-AAD39DF4F58A}" type="presOf" srcId="{DEC0ACDB-19E7-4C52-89B2-4EF333C04C75}" destId="{D1B38193-8766-41E5-A408-3D84D7C94CFD}" srcOrd="0" destOrd="0" presId="urn:microsoft.com/office/officeart/2005/8/layout/chevron2"/>
    <dgm:cxn modelId="{BB156466-F22D-4717-861E-01C2A5DE86CC}" srcId="{E6A5A21D-2E04-424F-A413-7C028CA8B0F5}" destId="{DFECC03D-214E-4E94-8972-39D9F29CABFA}" srcOrd="1" destOrd="0" parTransId="{B6A9EFFB-3C7F-4CB6-B53E-A1840C3BE8A1}" sibTransId="{5B5FC8F3-C781-4570-AE87-F3D4449E97BC}"/>
    <dgm:cxn modelId="{1A6D2B9A-72C6-4019-8E88-EA7D72F1C447}" type="presOf" srcId="{E6A5A21D-2E04-424F-A413-7C028CA8B0F5}" destId="{F0F508E1-6195-4D85-8DA6-B82BFD422431}" srcOrd="0" destOrd="0" presId="urn:microsoft.com/office/officeart/2005/8/layout/chevron2"/>
    <dgm:cxn modelId="{CF1B3591-A52E-4BC4-A758-D2DEA0211C21}" srcId="{E6A5A21D-2E04-424F-A413-7C028CA8B0F5}" destId="{DEC0ACDB-19E7-4C52-89B2-4EF333C04C75}" srcOrd="0" destOrd="0" parTransId="{9621D422-64E3-4269-A738-424A031D9BDE}" sibTransId="{A98CED45-84C7-49DB-9A79-46278905E1AF}"/>
    <dgm:cxn modelId="{3AF04EA3-43B2-4DA6-8441-E8DC55FF6AE3}" type="presParOf" srcId="{F0F508E1-6195-4D85-8DA6-B82BFD422431}" destId="{85669D2A-AAA4-46F5-90C2-F8435CB5A1BD}" srcOrd="0" destOrd="0" presId="urn:microsoft.com/office/officeart/2005/8/layout/chevron2"/>
    <dgm:cxn modelId="{F6C4AECF-600F-4AA0-9D9B-5CE6C59B5108}" type="presParOf" srcId="{85669D2A-AAA4-46F5-90C2-F8435CB5A1BD}" destId="{D1B38193-8766-41E5-A408-3D84D7C94CFD}" srcOrd="0" destOrd="0" presId="urn:microsoft.com/office/officeart/2005/8/layout/chevron2"/>
    <dgm:cxn modelId="{FCE11532-9ED4-49A5-9819-51242B6350FA}" type="presParOf" srcId="{85669D2A-AAA4-46F5-90C2-F8435CB5A1BD}" destId="{FEE685AD-9C0C-464A-8C32-A9A87540E9BA}" srcOrd="1" destOrd="0" presId="urn:microsoft.com/office/officeart/2005/8/layout/chevron2"/>
    <dgm:cxn modelId="{F4310365-8A77-4E58-8AC1-E318188F0969}" type="presParOf" srcId="{F0F508E1-6195-4D85-8DA6-B82BFD422431}" destId="{210DB978-1DB3-4E17-A5D4-649507D5C3DE}" srcOrd="1" destOrd="0" presId="urn:microsoft.com/office/officeart/2005/8/layout/chevron2"/>
    <dgm:cxn modelId="{F3E57677-7136-4EE6-AC59-0D751183617D}" type="presParOf" srcId="{F0F508E1-6195-4D85-8DA6-B82BFD422431}" destId="{0017EC2C-AF5F-44B4-9D4A-5AFEA038186C}" srcOrd="2" destOrd="0" presId="urn:microsoft.com/office/officeart/2005/8/layout/chevron2"/>
    <dgm:cxn modelId="{8010703A-9135-46AE-AB1F-D0044E143A6D}" type="presParOf" srcId="{0017EC2C-AF5F-44B4-9D4A-5AFEA038186C}" destId="{EACBAF4F-5247-44AB-A394-7D77ED91DCA7}" srcOrd="0" destOrd="0" presId="urn:microsoft.com/office/officeart/2005/8/layout/chevron2"/>
    <dgm:cxn modelId="{FBD75061-F28B-4E60-BB8E-42A0E70D4391}" type="presParOf" srcId="{0017EC2C-AF5F-44B4-9D4A-5AFEA038186C}" destId="{89100C14-E7BC-4FE3-850F-D40194BCB8DB}" srcOrd="1" destOrd="0" presId="urn:microsoft.com/office/officeart/2005/8/layout/chevron2"/>
    <dgm:cxn modelId="{2894A5B3-37DD-4878-A22B-AC19D7BA438F}" type="presParOf" srcId="{F0F508E1-6195-4D85-8DA6-B82BFD422431}" destId="{F5D47F57-EB2C-4C2D-BCC0-E1D6C7891DEA}" srcOrd="3" destOrd="0" presId="urn:microsoft.com/office/officeart/2005/8/layout/chevron2"/>
    <dgm:cxn modelId="{948192A0-6764-482F-8985-F78334192522}" type="presParOf" srcId="{F0F508E1-6195-4D85-8DA6-B82BFD422431}" destId="{57CA62AB-ABDA-4920-B27F-B9DDAFA8DD49}" srcOrd="4" destOrd="0" presId="urn:microsoft.com/office/officeart/2005/8/layout/chevron2"/>
    <dgm:cxn modelId="{30868AB3-1EA4-4323-B04F-D052113D59C9}" type="presParOf" srcId="{57CA62AB-ABDA-4920-B27F-B9DDAFA8DD49}" destId="{EE5718DF-336C-41F0-8A77-87CEB2A3B8C7}" srcOrd="0" destOrd="0" presId="urn:microsoft.com/office/officeart/2005/8/layout/chevron2"/>
    <dgm:cxn modelId="{5005C491-EE93-4E0A-BA5D-CB06EA09C9B3}" type="presParOf" srcId="{57CA62AB-ABDA-4920-B27F-B9DDAFA8DD49}" destId="{49458980-B04C-4C98-B111-DC6A53027496}" srcOrd="1" destOrd="0" presId="urn:microsoft.com/office/officeart/2005/8/layout/chevron2"/>
    <dgm:cxn modelId="{6F3D78AA-B268-4A4B-ADC7-6820D482BA54}" type="presParOf" srcId="{F0F508E1-6195-4D85-8DA6-B82BFD422431}" destId="{792C9FAE-9D80-40E0-B824-D0AD3146FBB8}" srcOrd="5" destOrd="0" presId="urn:microsoft.com/office/officeart/2005/8/layout/chevron2"/>
    <dgm:cxn modelId="{F93A8CE9-F829-4E3D-BBFF-32300D342C03}" type="presParOf" srcId="{F0F508E1-6195-4D85-8DA6-B82BFD422431}" destId="{2638F085-5FB0-4347-809F-A11CC71FCDF1}" srcOrd="6" destOrd="0" presId="urn:microsoft.com/office/officeart/2005/8/layout/chevron2"/>
    <dgm:cxn modelId="{200F2E9C-AC97-4A3F-A472-2CF203DE8D8A}" type="presParOf" srcId="{2638F085-5FB0-4347-809F-A11CC71FCDF1}" destId="{481D3E2A-C036-427C-A976-F391195C1332}" srcOrd="0" destOrd="0" presId="urn:microsoft.com/office/officeart/2005/8/layout/chevron2"/>
    <dgm:cxn modelId="{DA2AC39B-1E83-4AB3-B409-F46E8F329C95}" type="presParOf" srcId="{2638F085-5FB0-4347-809F-A11CC71FCDF1}" destId="{395C9FFD-284F-43F1-81A6-0031995075D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B05880-7431-4290-A996-080EF3D1DC55}" type="doc">
      <dgm:prSet loTypeId="urn:microsoft.com/office/officeart/2005/8/layout/list1#1" loCatId="list" qsTypeId="urn:microsoft.com/office/officeart/2005/8/quickstyle/simple1#5" qsCatId="simple" csTypeId="urn:microsoft.com/office/officeart/2005/8/colors/accent0_1#1" csCatId="mainScheme" phldr="1"/>
      <dgm:spPr/>
      <dgm:t>
        <a:bodyPr/>
        <a:lstStyle/>
        <a:p>
          <a:endParaRPr lang="zh-CN" altLang="en-US"/>
        </a:p>
      </dgm:t>
    </dgm:pt>
    <dgm:pt modelId="{DAFDFBE3-D52B-4132-ABFB-FE95A5705EBD}">
      <dgm:prSet phldrT="[文本]" custT="1"/>
      <dgm:spPr/>
      <dgm:t>
        <a:bodyPr/>
        <a:lstStyle/>
        <a:p>
          <a:r>
            <a:rPr lang="zh-CN" altLang="en-US" sz="1400" b="1" dirty="0"/>
            <a:t>（一）科技报告的引言部分、主体部分、结论部分需齐全。</a:t>
          </a:r>
        </a:p>
      </dgm:t>
    </dgm:pt>
    <dgm:pt modelId="{69268113-F3D0-48CF-98D2-68B0A889F6D1}" type="parTrans" cxnId="{D6BAAE8A-749E-4709-9B97-DCAEFC139611}">
      <dgm:prSet/>
      <dgm:spPr/>
      <dgm:t>
        <a:bodyPr/>
        <a:lstStyle/>
        <a:p>
          <a:endParaRPr lang="zh-CN" altLang="en-US"/>
        </a:p>
      </dgm:t>
    </dgm:pt>
    <dgm:pt modelId="{51442501-C36C-4C3E-86A5-9CB07BE7DF8D}" type="sibTrans" cxnId="{D6BAAE8A-749E-4709-9B97-DCAEFC139611}">
      <dgm:prSet/>
      <dgm:spPr/>
      <dgm:t>
        <a:bodyPr/>
        <a:lstStyle/>
        <a:p>
          <a:endParaRPr lang="zh-CN" altLang="en-US"/>
        </a:p>
      </dgm:t>
    </dgm:pt>
    <dgm:pt modelId="{7222DB56-59AD-4E08-A297-9249A0F04C8E}">
      <dgm:prSet phldrT="[文本]" custT="1"/>
      <dgm:spPr/>
      <dgm:t>
        <a:bodyPr/>
        <a:lstStyle/>
        <a:p>
          <a:r>
            <a:rPr lang="zh-CN" altLang="en-US" sz="1400" b="1" dirty="0"/>
            <a:t>（二）“引言”、“结论”可以作为章标题，“主体”、“正文”等措词不能作为章标题。</a:t>
          </a:r>
        </a:p>
      </dgm:t>
    </dgm:pt>
    <dgm:pt modelId="{13F44EC9-9CA7-4A80-B1E0-0E53B8B781B7}" type="parTrans" cxnId="{25F1B3BC-F621-4C79-B7D0-5B8000F674FA}">
      <dgm:prSet/>
      <dgm:spPr/>
      <dgm:t>
        <a:bodyPr/>
        <a:lstStyle/>
        <a:p>
          <a:endParaRPr lang="zh-CN" altLang="en-US"/>
        </a:p>
      </dgm:t>
    </dgm:pt>
    <dgm:pt modelId="{90678D4E-1D84-410A-A121-3BB469DBA848}" type="sibTrans" cxnId="{25F1B3BC-F621-4C79-B7D0-5B8000F674FA}">
      <dgm:prSet/>
      <dgm:spPr/>
      <dgm:t>
        <a:bodyPr/>
        <a:lstStyle/>
        <a:p>
          <a:endParaRPr lang="zh-CN" altLang="en-US"/>
        </a:p>
      </dgm:t>
    </dgm:pt>
    <dgm:pt modelId="{8374DD8F-5E1A-45C2-BF92-024D7DDD0C2E}">
      <dgm:prSet phldrT="[文本]" custT="1"/>
      <dgm:spPr/>
      <dgm:t>
        <a:bodyPr/>
        <a:lstStyle/>
        <a:p>
          <a:r>
            <a:rPr lang="zh-CN" altLang="en-US" sz="1400" b="1" dirty="0"/>
            <a:t>（三）建议文中不使用“本项目”、“本课题”、“项目（课题）组”等字眼，改用</a:t>
          </a:r>
          <a:r>
            <a:rPr lang="zh-CN" altLang="en-US" sz="1400" b="1" dirty="0">
              <a:solidFill>
                <a:srgbClr val="FF0000"/>
              </a:solidFill>
            </a:rPr>
            <a:t>“本研究”或“本报告”</a:t>
          </a:r>
          <a:r>
            <a:rPr lang="zh-CN" altLang="en-US" sz="1400" b="1" dirty="0"/>
            <a:t>等措辞。</a:t>
          </a:r>
        </a:p>
      </dgm:t>
    </dgm:pt>
    <dgm:pt modelId="{1AF9D507-273B-4D41-B2AC-5F7042BCDE44}" type="parTrans" cxnId="{106ADFCE-9E41-46CD-8FFE-43BDBF365CD8}">
      <dgm:prSet/>
      <dgm:spPr/>
      <dgm:t>
        <a:bodyPr/>
        <a:lstStyle/>
        <a:p>
          <a:endParaRPr lang="zh-CN" altLang="en-US"/>
        </a:p>
      </dgm:t>
    </dgm:pt>
    <dgm:pt modelId="{3C793D5B-8D2C-450F-889A-703F21BC417F}" type="sibTrans" cxnId="{106ADFCE-9E41-46CD-8FFE-43BDBF365CD8}">
      <dgm:prSet/>
      <dgm:spPr/>
      <dgm:t>
        <a:bodyPr/>
        <a:lstStyle/>
        <a:p>
          <a:endParaRPr lang="zh-CN" altLang="en-US"/>
        </a:p>
      </dgm:t>
    </dgm:pt>
    <dgm:pt modelId="{B330CD73-1D31-4157-9454-8060F8C0E787}">
      <dgm:prSet phldrT="[文本]" phldr="0" custT="1"/>
      <dgm:spPr/>
      <dgm:t>
        <a:bodyPr vert="horz" wrap="square"/>
        <a:lstStyle/>
        <a:p>
          <a:pPr>
            <a:lnSpc>
              <a:spcPct val="100000"/>
            </a:lnSpc>
            <a:spcBef>
              <a:spcPct val="0"/>
            </a:spcBef>
            <a:spcAft>
              <a:spcPct val="35000"/>
            </a:spcAft>
          </a:pPr>
          <a:r>
            <a:rPr lang="zh-CN" altLang="en-US" sz="1400" b="1" dirty="0"/>
            <a:t>（四）主体部分应采用技术论文的体例撰写，</a:t>
          </a:r>
          <a:r>
            <a:rPr lang="zh-CN" altLang="en-US" sz="1400" b="1" dirty="0">
              <a:solidFill>
                <a:srgbClr val="FF0000"/>
              </a:solidFill>
            </a:rPr>
            <a:t>自拟章节标题</a:t>
          </a:r>
          <a:r>
            <a:rPr lang="zh-CN" altLang="en-US" sz="1400" b="1" dirty="0"/>
            <a:t>，针对研究对象、研究过程和研究方法、技术和结果等进行描述。</a:t>
          </a:r>
          <a:endParaRPr sz="600"/>
        </a:p>
      </dgm:t>
    </dgm:pt>
    <dgm:pt modelId="{113EE1EE-056B-443B-95E1-B3E55F5F7474}" type="parTrans" cxnId="{DD3AE2DA-492C-4F6E-A616-EF52A119F3D8}">
      <dgm:prSet/>
      <dgm:spPr/>
      <dgm:t>
        <a:bodyPr/>
        <a:lstStyle/>
        <a:p>
          <a:endParaRPr lang="zh-CN" altLang="en-US"/>
        </a:p>
      </dgm:t>
    </dgm:pt>
    <dgm:pt modelId="{AFDEA337-29B8-466C-95ED-0E12547A7D85}" type="sibTrans" cxnId="{DD3AE2DA-492C-4F6E-A616-EF52A119F3D8}">
      <dgm:prSet/>
      <dgm:spPr/>
      <dgm:t>
        <a:bodyPr/>
        <a:lstStyle/>
        <a:p>
          <a:endParaRPr lang="zh-CN" altLang="en-US"/>
        </a:p>
      </dgm:t>
    </dgm:pt>
    <dgm:pt modelId="{78B6B9B5-9CEC-462F-9C08-66EB01D3568F}">
      <dgm:prSet phldrT="[文本]" custT="1"/>
      <dgm:spPr/>
      <dgm:t>
        <a:bodyPr/>
        <a:lstStyle/>
        <a:p>
          <a:r>
            <a:rPr lang="zh-CN" altLang="en-US" sz="1400" b="1" dirty="0"/>
            <a:t>（五）科技报告全文中应</a:t>
          </a:r>
          <a:r>
            <a:rPr lang="zh-CN" altLang="en-US" sz="1400" b="1" dirty="0">
              <a:solidFill>
                <a:srgbClr val="FF0000"/>
              </a:solidFill>
            </a:rPr>
            <a:t>少涉及或不涉及组织管理方面</a:t>
          </a:r>
          <a:r>
            <a:rPr lang="zh-CN" altLang="en-US" sz="1400" b="1" dirty="0"/>
            <a:t>的内容。</a:t>
          </a:r>
        </a:p>
      </dgm:t>
    </dgm:pt>
    <dgm:pt modelId="{B99D69CF-3DD9-41BC-8B87-94128A088B53}" type="parTrans" cxnId="{962625B6-98A1-4B19-B798-2CB5331E68FB}">
      <dgm:prSet/>
      <dgm:spPr/>
      <dgm:t>
        <a:bodyPr/>
        <a:lstStyle/>
        <a:p>
          <a:endParaRPr lang="zh-CN" altLang="en-US"/>
        </a:p>
      </dgm:t>
    </dgm:pt>
    <dgm:pt modelId="{BC3E6328-1F41-45E4-8848-0913C0FBF527}" type="sibTrans" cxnId="{962625B6-98A1-4B19-B798-2CB5331E68FB}">
      <dgm:prSet/>
      <dgm:spPr/>
      <dgm:t>
        <a:bodyPr/>
        <a:lstStyle/>
        <a:p>
          <a:endParaRPr lang="zh-CN" altLang="en-US"/>
        </a:p>
      </dgm:t>
    </dgm:pt>
    <dgm:pt modelId="{1523D4C5-5664-4FD0-92B6-D712FFBB2907}" type="pres">
      <dgm:prSet presAssocID="{7AB05880-7431-4290-A996-080EF3D1DC55}" presName="linear" presStyleCnt="0">
        <dgm:presLayoutVars>
          <dgm:dir/>
          <dgm:animLvl val="lvl"/>
          <dgm:resizeHandles val="exact"/>
        </dgm:presLayoutVars>
      </dgm:prSet>
      <dgm:spPr/>
      <dgm:t>
        <a:bodyPr/>
        <a:lstStyle/>
        <a:p>
          <a:endParaRPr lang="zh-CN" altLang="en-US"/>
        </a:p>
      </dgm:t>
    </dgm:pt>
    <dgm:pt modelId="{278F66FA-E436-416A-AF01-ED7EBAD44E09}" type="pres">
      <dgm:prSet presAssocID="{DAFDFBE3-D52B-4132-ABFB-FE95A5705EBD}" presName="parentLin" presStyleCnt="0"/>
      <dgm:spPr/>
    </dgm:pt>
    <dgm:pt modelId="{1E907F8A-A39A-4A2B-949A-09F1933AD2BE}" type="pres">
      <dgm:prSet presAssocID="{DAFDFBE3-D52B-4132-ABFB-FE95A5705EBD}" presName="parentLeftMargin" presStyleLbl="node1" presStyleIdx="0" presStyleCnt="5"/>
      <dgm:spPr/>
      <dgm:t>
        <a:bodyPr/>
        <a:lstStyle/>
        <a:p>
          <a:endParaRPr lang="zh-CN" altLang="en-US"/>
        </a:p>
      </dgm:t>
    </dgm:pt>
    <dgm:pt modelId="{7EB64ADD-9BAC-4E7C-B97A-A31ABAEB9BAC}" type="pres">
      <dgm:prSet presAssocID="{DAFDFBE3-D52B-4132-ABFB-FE95A5705EBD}" presName="parentText" presStyleLbl="node1" presStyleIdx="0" presStyleCnt="5" custScaleY="284956" custLinFactX="4251" custLinFactNeighborX="100000" custLinFactNeighborY="29049">
        <dgm:presLayoutVars>
          <dgm:chMax val="0"/>
          <dgm:bulletEnabled val="1"/>
        </dgm:presLayoutVars>
      </dgm:prSet>
      <dgm:spPr/>
      <dgm:t>
        <a:bodyPr/>
        <a:lstStyle/>
        <a:p>
          <a:endParaRPr lang="zh-CN" altLang="en-US"/>
        </a:p>
      </dgm:t>
    </dgm:pt>
    <dgm:pt modelId="{8B40656A-365C-49B8-8178-84ECA355F432}" type="pres">
      <dgm:prSet presAssocID="{DAFDFBE3-D52B-4132-ABFB-FE95A5705EBD}" presName="negativeSpace" presStyleCnt="0"/>
      <dgm:spPr/>
    </dgm:pt>
    <dgm:pt modelId="{570A118F-19CD-464E-99A1-9FE5D35D5C95}" type="pres">
      <dgm:prSet presAssocID="{DAFDFBE3-D52B-4132-ABFB-FE95A5705EBD}" presName="childText" presStyleLbl="conFgAcc1" presStyleIdx="0" presStyleCnt="5" custScaleY="225264">
        <dgm:presLayoutVars>
          <dgm:bulletEnabled val="1"/>
        </dgm:presLayoutVars>
      </dgm:prSet>
      <dgm:spPr>
        <a:solidFill>
          <a:schemeClr val="accent4">
            <a:lumMod val="40000"/>
            <a:lumOff val="60000"/>
            <a:alpha val="90000"/>
          </a:schemeClr>
        </a:solidFill>
      </dgm:spPr>
    </dgm:pt>
    <dgm:pt modelId="{5F4067A4-FE2A-46F8-9751-41E16BED21E8}" type="pres">
      <dgm:prSet presAssocID="{51442501-C36C-4C3E-86A5-9CB07BE7DF8D}" presName="spaceBetweenRectangles" presStyleCnt="0"/>
      <dgm:spPr/>
    </dgm:pt>
    <dgm:pt modelId="{15A91E62-6CFE-4E3A-ABFF-5E2976B99D27}" type="pres">
      <dgm:prSet presAssocID="{7222DB56-59AD-4E08-A297-9249A0F04C8E}" presName="parentLin" presStyleCnt="0"/>
      <dgm:spPr/>
    </dgm:pt>
    <dgm:pt modelId="{C4A4562E-4C88-4649-95D8-61A64FB9E5C1}" type="pres">
      <dgm:prSet presAssocID="{7222DB56-59AD-4E08-A297-9249A0F04C8E}" presName="parentLeftMargin" presStyleLbl="node1" presStyleIdx="0" presStyleCnt="5"/>
      <dgm:spPr/>
      <dgm:t>
        <a:bodyPr/>
        <a:lstStyle/>
        <a:p>
          <a:endParaRPr lang="zh-CN" altLang="en-US"/>
        </a:p>
      </dgm:t>
    </dgm:pt>
    <dgm:pt modelId="{0FA61963-565F-4715-9E63-EBF7D70E6D30}" type="pres">
      <dgm:prSet presAssocID="{7222DB56-59AD-4E08-A297-9249A0F04C8E}" presName="parentText" presStyleLbl="node1" presStyleIdx="1" presStyleCnt="5" custScaleY="362375" custLinFactX="4251" custLinFactNeighborX="100000" custLinFactNeighborY="27166">
        <dgm:presLayoutVars>
          <dgm:chMax val="0"/>
          <dgm:bulletEnabled val="1"/>
        </dgm:presLayoutVars>
      </dgm:prSet>
      <dgm:spPr/>
      <dgm:t>
        <a:bodyPr/>
        <a:lstStyle/>
        <a:p>
          <a:endParaRPr lang="zh-CN" altLang="en-US"/>
        </a:p>
      </dgm:t>
    </dgm:pt>
    <dgm:pt modelId="{3A9D377F-7848-4266-A272-849211D3D9B3}" type="pres">
      <dgm:prSet presAssocID="{7222DB56-59AD-4E08-A297-9249A0F04C8E}" presName="negativeSpace" presStyleCnt="0"/>
      <dgm:spPr/>
    </dgm:pt>
    <dgm:pt modelId="{479A4368-6BCA-48BB-B315-13C1C1F3DDEA}" type="pres">
      <dgm:prSet presAssocID="{7222DB56-59AD-4E08-A297-9249A0F04C8E}" presName="childText" presStyleLbl="conFgAcc1" presStyleIdx="1" presStyleCnt="5" custScaleY="259229">
        <dgm:presLayoutVars>
          <dgm:bulletEnabled val="1"/>
        </dgm:presLayoutVars>
      </dgm:prSet>
      <dgm:spPr>
        <a:solidFill>
          <a:schemeClr val="accent4">
            <a:lumMod val="40000"/>
            <a:lumOff val="60000"/>
            <a:alpha val="90000"/>
          </a:schemeClr>
        </a:solidFill>
      </dgm:spPr>
    </dgm:pt>
    <dgm:pt modelId="{227BCAE7-A0AF-45C0-A559-7825682A92F2}" type="pres">
      <dgm:prSet presAssocID="{90678D4E-1D84-410A-A121-3BB469DBA848}" presName="spaceBetweenRectangles" presStyleCnt="0"/>
      <dgm:spPr/>
    </dgm:pt>
    <dgm:pt modelId="{3B06C578-0FD6-468D-A3C4-CCE169938610}" type="pres">
      <dgm:prSet presAssocID="{8374DD8F-5E1A-45C2-BF92-024D7DDD0C2E}" presName="parentLin" presStyleCnt="0"/>
      <dgm:spPr/>
    </dgm:pt>
    <dgm:pt modelId="{2CD3E070-43DD-4C61-9C54-2FC0A9BCDC4D}" type="pres">
      <dgm:prSet presAssocID="{8374DD8F-5E1A-45C2-BF92-024D7DDD0C2E}" presName="parentLeftMargin" presStyleLbl="node1" presStyleIdx="1" presStyleCnt="5"/>
      <dgm:spPr/>
      <dgm:t>
        <a:bodyPr/>
        <a:lstStyle/>
        <a:p>
          <a:endParaRPr lang="zh-CN" altLang="en-US"/>
        </a:p>
      </dgm:t>
    </dgm:pt>
    <dgm:pt modelId="{95014A97-71D5-4773-8292-BA17D7259EFD}" type="pres">
      <dgm:prSet presAssocID="{8374DD8F-5E1A-45C2-BF92-024D7DDD0C2E}" presName="parentText" presStyleLbl="node1" presStyleIdx="2" presStyleCnt="5" custScaleY="378927" custLinFactX="4251" custLinFactNeighborX="100000" custLinFactNeighborY="-464">
        <dgm:presLayoutVars>
          <dgm:chMax val="0"/>
          <dgm:bulletEnabled val="1"/>
        </dgm:presLayoutVars>
      </dgm:prSet>
      <dgm:spPr/>
      <dgm:t>
        <a:bodyPr/>
        <a:lstStyle/>
        <a:p>
          <a:endParaRPr lang="zh-CN" altLang="en-US"/>
        </a:p>
      </dgm:t>
    </dgm:pt>
    <dgm:pt modelId="{D42CB98E-DE46-4AA9-A4CA-84FFF781CA4D}" type="pres">
      <dgm:prSet presAssocID="{8374DD8F-5E1A-45C2-BF92-024D7DDD0C2E}" presName="negativeSpace" presStyleCnt="0"/>
      <dgm:spPr/>
    </dgm:pt>
    <dgm:pt modelId="{0B1840F6-91BC-4A93-A817-90CCE58410EC}" type="pres">
      <dgm:prSet presAssocID="{8374DD8F-5E1A-45C2-BF92-024D7DDD0C2E}" presName="childText" presStyleLbl="conFgAcc1" presStyleIdx="2" presStyleCnt="5" custScaleY="253899">
        <dgm:presLayoutVars>
          <dgm:bulletEnabled val="1"/>
        </dgm:presLayoutVars>
      </dgm:prSet>
      <dgm:spPr>
        <a:solidFill>
          <a:schemeClr val="accent4">
            <a:lumMod val="40000"/>
            <a:lumOff val="60000"/>
            <a:alpha val="90000"/>
          </a:schemeClr>
        </a:solidFill>
      </dgm:spPr>
    </dgm:pt>
    <dgm:pt modelId="{E06A0E0E-FE24-430D-AE31-3C05DAB3D066}" type="pres">
      <dgm:prSet presAssocID="{3C793D5B-8D2C-450F-889A-703F21BC417F}" presName="spaceBetweenRectangles" presStyleCnt="0"/>
      <dgm:spPr/>
    </dgm:pt>
    <dgm:pt modelId="{516BCC76-D65F-4975-810A-A006E7B912CC}" type="pres">
      <dgm:prSet presAssocID="{B330CD73-1D31-4157-9454-8060F8C0E787}" presName="parentLin" presStyleCnt="0"/>
      <dgm:spPr/>
    </dgm:pt>
    <dgm:pt modelId="{255C4185-DFE9-455C-BA5D-9E2250645E72}" type="pres">
      <dgm:prSet presAssocID="{B330CD73-1D31-4157-9454-8060F8C0E787}" presName="parentLeftMargin" presStyleLbl="node1" presStyleIdx="2" presStyleCnt="5"/>
      <dgm:spPr/>
      <dgm:t>
        <a:bodyPr/>
        <a:lstStyle/>
        <a:p>
          <a:endParaRPr lang="zh-CN" altLang="en-US"/>
        </a:p>
      </dgm:t>
    </dgm:pt>
    <dgm:pt modelId="{9AD3E0E2-1E59-4B93-A5CC-C4B001CF7528}" type="pres">
      <dgm:prSet presAssocID="{B330CD73-1D31-4157-9454-8060F8C0E787}" presName="parentText" presStyleLbl="node1" presStyleIdx="3" presStyleCnt="5" custScaleY="412032" custLinFactX="4251" custLinFactNeighborX="100000" custLinFactNeighborY="237">
        <dgm:presLayoutVars>
          <dgm:chMax val="0"/>
          <dgm:bulletEnabled val="1"/>
        </dgm:presLayoutVars>
      </dgm:prSet>
      <dgm:spPr/>
      <dgm:t>
        <a:bodyPr/>
        <a:lstStyle/>
        <a:p>
          <a:endParaRPr lang="zh-CN" altLang="en-US"/>
        </a:p>
      </dgm:t>
    </dgm:pt>
    <dgm:pt modelId="{2352CB6F-483A-4873-AF3A-663C42BBF3FF}" type="pres">
      <dgm:prSet presAssocID="{B330CD73-1D31-4157-9454-8060F8C0E787}" presName="negativeSpace" presStyleCnt="0"/>
      <dgm:spPr/>
    </dgm:pt>
    <dgm:pt modelId="{378BA7AA-D2F3-430D-97CF-C12E941D4CEE}" type="pres">
      <dgm:prSet presAssocID="{B330CD73-1D31-4157-9454-8060F8C0E787}" presName="childText" presStyleLbl="conFgAcc1" presStyleIdx="3" presStyleCnt="5" custScaleY="237385">
        <dgm:presLayoutVars>
          <dgm:bulletEnabled val="1"/>
        </dgm:presLayoutVars>
      </dgm:prSet>
      <dgm:spPr>
        <a:solidFill>
          <a:schemeClr val="accent4">
            <a:lumMod val="40000"/>
            <a:lumOff val="60000"/>
            <a:alpha val="90000"/>
          </a:schemeClr>
        </a:solidFill>
      </dgm:spPr>
    </dgm:pt>
    <dgm:pt modelId="{EFD79B08-C3CC-454B-9EE1-03B5275E1DC4}" type="pres">
      <dgm:prSet presAssocID="{AFDEA337-29B8-466C-95ED-0E12547A7D85}" presName="spaceBetweenRectangles" presStyleCnt="0"/>
      <dgm:spPr/>
    </dgm:pt>
    <dgm:pt modelId="{74334D29-8A78-4E29-A59A-8B3635A0FAD0}" type="pres">
      <dgm:prSet presAssocID="{78B6B9B5-9CEC-462F-9C08-66EB01D3568F}" presName="parentLin" presStyleCnt="0"/>
      <dgm:spPr/>
    </dgm:pt>
    <dgm:pt modelId="{D856D05D-90A5-4472-8442-711AC39069D7}" type="pres">
      <dgm:prSet presAssocID="{78B6B9B5-9CEC-462F-9C08-66EB01D3568F}" presName="parentLeftMargin" presStyleLbl="node1" presStyleIdx="3" presStyleCnt="5"/>
      <dgm:spPr/>
      <dgm:t>
        <a:bodyPr/>
        <a:lstStyle/>
        <a:p>
          <a:endParaRPr lang="zh-CN" altLang="en-US"/>
        </a:p>
      </dgm:t>
    </dgm:pt>
    <dgm:pt modelId="{845827C1-DD6A-4761-B364-C4D4811EC64B}" type="pres">
      <dgm:prSet presAssocID="{78B6B9B5-9CEC-462F-9C08-66EB01D3568F}" presName="parentText" presStyleLbl="node1" presStyleIdx="4" presStyleCnt="5" custScaleY="339955" custLinFactX="4251" custLinFactNeighborX="100000" custLinFactNeighborY="-18070">
        <dgm:presLayoutVars>
          <dgm:chMax val="0"/>
          <dgm:bulletEnabled val="1"/>
        </dgm:presLayoutVars>
      </dgm:prSet>
      <dgm:spPr/>
      <dgm:t>
        <a:bodyPr/>
        <a:lstStyle/>
        <a:p>
          <a:endParaRPr lang="zh-CN" altLang="en-US"/>
        </a:p>
      </dgm:t>
    </dgm:pt>
    <dgm:pt modelId="{3EF66325-3D9A-470C-83F1-F878D73886A9}" type="pres">
      <dgm:prSet presAssocID="{78B6B9B5-9CEC-462F-9C08-66EB01D3568F}" presName="negativeSpace" presStyleCnt="0"/>
      <dgm:spPr/>
    </dgm:pt>
    <dgm:pt modelId="{32C49971-F64A-4B89-8282-3A7DD23E4852}" type="pres">
      <dgm:prSet presAssocID="{78B6B9B5-9CEC-462F-9C08-66EB01D3568F}" presName="childText" presStyleLbl="conFgAcc1" presStyleIdx="4" presStyleCnt="5" custScaleY="240167" custLinFactNeighborX="231" custLinFactNeighborY="28835">
        <dgm:presLayoutVars>
          <dgm:bulletEnabled val="1"/>
        </dgm:presLayoutVars>
      </dgm:prSet>
      <dgm:spPr>
        <a:solidFill>
          <a:schemeClr val="accent4">
            <a:lumMod val="40000"/>
            <a:lumOff val="60000"/>
            <a:alpha val="90000"/>
          </a:schemeClr>
        </a:solidFill>
      </dgm:spPr>
    </dgm:pt>
  </dgm:ptLst>
  <dgm:cxnLst>
    <dgm:cxn modelId="{07A7595E-6771-4053-9287-9A6BCA95246E}" type="presOf" srcId="{8374DD8F-5E1A-45C2-BF92-024D7DDD0C2E}" destId="{95014A97-71D5-4773-8292-BA17D7259EFD}" srcOrd="1" destOrd="0" presId="urn:microsoft.com/office/officeart/2005/8/layout/list1#1"/>
    <dgm:cxn modelId="{D6BAAE8A-749E-4709-9B97-DCAEFC139611}" srcId="{7AB05880-7431-4290-A996-080EF3D1DC55}" destId="{DAFDFBE3-D52B-4132-ABFB-FE95A5705EBD}" srcOrd="0" destOrd="0" parTransId="{69268113-F3D0-48CF-98D2-68B0A889F6D1}" sibTransId="{51442501-C36C-4C3E-86A5-9CB07BE7DF8D}"/>
    <dgm:cxn modelId="{AC387707-F90A-417A-A023-7D8C29832C5E}" type="presOf" srcId="{7222DB56-59AD-4E08-A297-9249A0F04C8E}" destId="{0FA61963-565F-4715-9E63-EBF7D70E6D30}" srcOrd="1" destOrd="0" presId="urn:microsoft.com/office/officeart/2005/8/layout/list1#1"/>
    <dgm:cxn modelId="{2F5C6DC6-F8D7-4E48-B7B3-07BCE858B332}" type="presOf" srcId="{78B6B9B5-9CEC-462F-9C08-66EB01D3568F}" destId="{D856D05D-90A5-4472-8442-711AC39069D7}" srcOrd="0" destOrd="0" presId="urn:microsoft.com/office/officeart/2005/8/layout/list1#1"/>
    <dgm:cxn modelId="{962625B6-98A1-4B19-B798-2CB5331E68FB}" srcId="{7AB05880-7431-4290-A996-080EF3D1DC55}" destId="{78B6B9B5-9CEC-462F-9C08-66EB01D3568F}" srcOrd="4" destOrd="0" parTransId="{B99D69CF-3DD9-41BC-8B87-94128A088B53}" sibTransId="{BC3E6328-1F41-45E4-8848-0913C0FBF527}"/>
    <dgm:cxn modelId="{25F1B3BC-F621-4C79-B7D0-5B8000F674FA}" srcId="{7AB05880-7431-4290-A996-080EF3D1DC55}" destId="{7222DB56-59AD-4E08-A297-9249A0F04C8E}" srcOrd="1" destOrd="0" parTransId="{13F44EC9-9CA7-4A80-B1E0-0E53B8B781B7}" sibTransId="{90678D4E-1D84-410A-A121-3BB469DBA848}"/>
    <dgm:cxn modelId="{80A5A310-26AD-4F68-9A7D-19698C5EE1B7}" type="presOf" srcId="{B330CD73-1D31-4157-9454-8060F8C0E787}" destId="{255C4185-DFE9-455C-BA5D-9E2250645E72}" srcOrd="0" destOrd="0" presId="urn:microsoft.com/office/officeart/2005/8/layout/list1#1"/>
    <dgm:cxn modelId="{87A56593-F966-42A1-B347-3D67D7F8F4D0}" type="presOf" srcId="{7222DB56-59AD-4E08-A297-9249A0F04C8E}" destId="{C4A4562E-4C88-4649-95D8-61A64FB9E5C1}" srcOrd="0" destOrd="0" presId="urn:microsoft.com/office/officeart/2005/8/layout/list1#1"/>
    <dgm:cxn modelId="{106ADFCE-9E41-46CD-8FFE-43BDBF365CD8}" srcId="{7AB05880-7431-4290-A996-080EF3D1DC55}" destId="{8374DD8F-5E1A-45C2-BF92-024D7DDD0C2E}" srcOrd="2" destOrd="0" parTransId="{1AF9D507-273B-4D41-B2AC-5F7042BCDE44}" sibTransId="{3C793D5B-8D2C-450F-889A-703F21BC417F}"/>
    <dgm:cxn modelId="{B033088D-CEA2-40B7-B942-53453E6F0D01}" type="presOf" srcId="{78B6B9B5-9CEC-462F-9C08-66EB01D3568F}" destId="{845827C1-DD6A-4761-B364-C4D4811EC64B}" srcOrd="1" destOrd="0" presId="urn:microsoft.com/office/officeart/2005/8/layout/list1#1"/>
    <dgm:cxn modelId="{FB2BFE06-1BD2-4AAB-A8A8-6CDDC1F1D27E}" type="presOf" srcId="{7AB05880-7431-4290-A996-080EF3D1DC55}" destId="{1523D4C5-5664-4FD0-92B6-D712FFBB2907}" srcOrd="0" destOrd="0" presId="urn:microsoft.com/office/officeart/2005/8/layout/list1#1"/>
    <dgm:cxn modelId="{31C1FA9F-0E50-4BEA-80BF-0AC2FB42FB75}" type="presOf" srcId="{8374DD8F-5E1A-45C2-BF92-024D7DDD0C2E}" destId="{2CD3E070-43DD-4C61-9C54-2FC0A9BCDC4D}" srcOrd="0" destOrd="0" presId="urn:microsoft.com/office/officeart/2005/8/layout/list1#1"/>
    <dgm:cxn modelId="{AF6AA18D-7F47-41ED-94B1-083D27F95B1F}" type="presOf" srcId="{DAFDFBE3-D52B-4132-ABFB-FE95A5705EBD}" destId="{1E907F8A-A39A-4A2B-949A-09F1933AD2BE}" srcOrd="0" destOrd="0" presId="urn:microsoft.com/office/officeart/2005/8/layout/list1#1"/>
    <dgm:cxn modelId="{DD3AE2DA-492C-4F6E-A616-EF52A119F3D8}" srcId="{7AB05880-7431-4290-A996-080EF3D1DC55}" destId="{B330CD73-1D31-4157-9454-8060F8C0E787}" srcOrd="3" destOrd="0" parTransId="{113EE1EE-056B-443B-95E1-B3E55F5F7474}" sibTransId="{AFDEA337-29B8-466C-95ED-0E12547A7D85}"/>
    <dgm:cxn modelId="{864A048B-6D85-49C1-BE99-69492F3B34F6}" type="presOf" srcId="{DAFDFBE3-D52B-4132-ABFB-FE95A5705EBD}" destId="{7EB64ADD-9BAC-4E7C-B97A-A31ABAEB9BAC}" srcOrd="1" destOrd="0" presId="urn:microsoft.com/office/officeart/2005/8/layout/list1#1"/>
    <dgm:cxn modelId="{B01A86D1-6B14-435A-8987-6FC565D03B8D}" type="presOf" srcId="{B330CD73-1D31-4157-9454-8060F8C0E787}" destId="{9AD3E0E2-1E59-4B93-A5CC-C4B001CF7528}" srcOrd="1" destOrd="0" presId="urn:microsoft.com/office/officeart/2005/8/layout/list1#1"/>
    <dgm:cxn modelId="{DEF96FD8-7C85-4926-A81F-325BBCB74B7D}" type="presParOf" srcId="{1523D4C5-5664-4FD0-92B6-D712FFBB2907}" destId="{278F66FA-E436-416A-AF01-ED7EBAD44E09}" srcOrd="0" destOrd="0" presId="urn:microsoft.com/office/officeart/2005/8/layout/list1#1"/>
    <dgm:cxn modelId="{2DFC91C3-9EB8-439B-B6A9-070DE896A10F}" type="presParOf" srcId="{278F66FA-E436-416A-AF01-ED7EBAD44E09}" destId="{1E907F8A-A39A-4A2B-949A-09F1933AD2BE}" srcOrd="0" destOrd="0" presId="urn:microsoft.com/office/officeart/2005/8/layout/list1#1"/>
    <dgm:cxn modelId="{C9EF561F-DB85-4C6B-B531-35EA8B185598}" type="presParOf" srcId="{278F66FA-E436-416A-AF01-ED7EBAD44E09}" destId="{7EB64ADD-9BAC-4E7C-B97A-A31ABAEB9BAC}" srcOrd="1" destOrd="0" presId="urn:microsoft.com/office/officeart/2005/8/layout/list1#1"/>
    <dgm:cxn modelId="{4354864A-AF2C-44CE-BCE8-861EC674BA12}" type="presParOf" srcId="{1523D4C5-5664-4FD0-92B6-D712FFBB2907}" destId="{8B40656A-365C-49B8-8178-84ECA355F432}" srcOrd="1" destOrd="0" presId="urn:microsoft.com/office/officeart/2005/8/layout/list1#1"/>
    <dgm:cxn modelId="{1FE5D5C0-CF64-44B8-B2AB-79E469B53A92}" type="presParOf" srcId="{1523D4C5-5664-4FD0-92B6-D712FFBB2907}" destId="{570A118F-19CD-464E-99A1-9FE5D35D5C95}" srcOrd="2" destOrd="0" presId="urn:microsoft.com/office/officeart/2005/8/layout/list1#1"/>
    <dgm:cxn modelId="{D7600BF1-ACCB-4590-AF03-0BFEF3C51DA5}" type="presParOf" srcId="{1523D4C5-5664-4FD0-92B6-D712FFBB2907}" destId="{5F4067A4-FE2A-46F8-9751-41E16BED21E8}" srcOrd="3" destOrd="0" presId="urn:microsoft.com/office/officeart/2005/8/layout/list1#1"/>
    <dgm:cxn modelId="{4486DA7D-DBB0-44CC-A4E0-CDB290C475A2}" type="presParOf" srcId="{1523D4C5-5664-4FD0-92B6-D712FFBB2907}" destId="{15A91E62-6CFE-4E3A-ABFF-5E2976B99D27}" srcOrd="4" destOrd="0" presId="urn:microsoft.com/office/officeart/2005/8/layout/list1#1"/>
    <dgm:cxn modelId="{BE5D2AA1-5321-43D2-9AD5-4A5D406E3F64}" type="presParOf" srcId="{15A91E62-6CFE-4E3A-ABFF-5E2976B99D27}" destId="{C4A4562E-4C88-4649-95D8-61A64FB9E5C1}" srcOrd="0" destOrd="0" presId="urn:microsoft.com/office/officeart/2005/8/layout/list1#1"/>
    <dgm:cxn modelId="{EDAB1CC1-DFA5-45BE-8323-343312328B71}" type="presParOf" srcId="{15A91E62-6CFE-4E3A-ABFF-5E2976B99D27}" destId="{0FA61963-565F-4715-9E63-EBF7D70E6D30}" srcOrd="1" destOrd="0" presId="urn:microsoft.com/office/officeart/2005/8/layout/list1#1"/>
    <dgm:cxn modelId="{53FFB163-25EC-4B1D-A813-434040C7D9AF}" type="presParOf" srcId="{1523D4C5-5664-4FD0-92B6-D712FFBB2907}" destId="{3A9D377F-7848-4266-A272-849211D3D9B3}" srcOrd="5" destOrd="0" presId="urn:microsoft.com/office/officeart/2005/8/layout/list1#1"/>
    <dgm:cxn modelId="{A1CF63C5-13FA-4403-9C7E-EDFCD453085D}" type="presParOf" srcId="{1523D4C5-5664-4FD0-92B6-D712FFBB2907}" destId="{479A4368-6BCA-48BB-B315-13C1C1F3DDEA}" srcOrd="6" destOrd="0" presId="urn:microsoft.com/office/officeart/2005/8/layout/list1#1"/>
    <dgm:cxn modelId="{06598335-1792-4507-8CB2-8EC461BA8A14}" type="presParOf" srcId="{1523D4C5-5664-4FD0-92B6-D712FFBB2907}" destId="{227BCAE7-A0AF-45C0-A559-7825682A92F2}" srcOrd="7" destOrd="0" presId="urn:microsoft.com/office/officeart/2005/8/layout/list1#1"/>
    <dgm:cxn modelId="{EC93537E-6E9B-4B83-AEB6-A969337B4F29}" type="presParOf" srcId="{1523D4C5-5664-4FD0-92B6-D712FFBB2907}" destId="{3B06C578-0FD6-468D-A3C4-CCE169938610}" srcOrd="8" destOrd="0" presId="urn:microsoft.com/office/officeart/2005/8/layout/list1#1"/>
    <dgm:cxn modelId="{7F94744A-507D-4875-92CB-8F7D254E87BA}" type="presParOf" srcId="{3B06C578-0FD6-468D-A3C4-CCE169938610}" destId="{2CD3E070-43DD-4C61-9C54-2FC0A9BCDC4D}" srcOrd="0" destOrd="0" presId="urn:microsoft.com/office/officeart/2005/8/layout/list1#1"/>
    <dgm:cxn modelId="{F7F2B156-B72F-4561-8BD2-BF395C726A4F}" type="presParOf" srcId="{3B06C578-0FD6-468D-A3C4-CCE169938610}" destId="{95014A97-71D5-4773-8292-BA17D7259EFD}" srcOrd="1" destOrd="0" presId="urn:microsoft.com/office/officeart/2005/8/layout/list1#1"/>
    <dgm:cxn modelId="{EB88D093-A861-40C6-B552-6924C5BA1B10}" type="presParOf" srcId="{1523D4C5-5664-4FD0-92B6-D712FFBB2907}" destId="{D42CB98E-DE46-4AA9-A4CA-84FFF781CA4D}" srcOrd="9" destOrd="0" presId="urn:microsoft.com/office/officeart/2005/8/layout/list1#1"/>
    <dgm:cxn modelId="{5BB4DAD3-156A-4F2C-B2A1-CD2C0F0BEC0D}" type="presParOf" srcId="{1523D4C5-5664-4FD0-92B6-D712FFBB2907}" destId="{0B1840F6-91BC-4A93-A817-90CCE58410EC}" srcOrd="10" destOrd="0" presId="urn:microsoft.com/office/officeart/2005/8/layout/list1#1"/>
    <dgm:cxn modelId="{46B9F3E1-225B-4902-AAE2-430B1F4B591B}" type="presParOf" srcId="{1523D4C5-5664-4FD0-92B6-D712FFBB2907}" destId="{E06A0E0E-FE24-430D-AE31-3C05DAB3D066}" srcOrd="11" destOrd="0" presId="urn:microsoft.com/office/officeart/2005/8/layout/list1#1"/>
    <dgm:cxn modelId="{B87F1B19-51A8-4CBE-83A7-DF570460C586}" type="presParOf" srcId="{1523D4C5-5664-4FD0-92B6-D712FFBB2907}" destId="{516BCC76-D65F-4975-810A-A006E7B912CC}" srcOrd="12" destOrd="0" presId="urn:microsoft.com/office/officeart/2005/8/layout/list1#1"/>
    <dgm:cxn modelId="{70B66F06-388C-483F-BD33-903F6E6C82C7}" type="presParOf" srcId="{516BCC76-D65F-4975-810A-A006E7B912CC}" destId="{255C4185-DFE9-455C-BA5D-9E2250645E72}" srcOrd="0" destOrd="0" presId="urn:microsoft.com/office/officeart/2005/8/layout/list1#1"/>
    <dgm:cxn modelId="{B93035CB-83DB-4BA8-97CC-A796E3248BB6}" type="presParOf" srcId="{516BCC76-D65F-4975-810A-A006E7B912CC}" destId="{9AD3E0E2-1E59-4B93-A5CC-C4B001CF7528}" srcOrd="1" destOrd="0" presId="urn:microsoft.com/office/officeart/2005/8/layout/list1#1"/>
    <dgm:cxn modelId="{03B40212-E652-464F-B19A-3F919EDA2B0D}" type="presParOf" srcId="{1523D4C5-5664-4FD0-92B6-D712FFBB2907}" destId="{2352CB6F-483A-4873-AF3A-663C42BBF3FF}" srcOrd="13" destOrd="0" presId="urn:microsoft.com/office/officeart/2005/8/layout/list1#1"/>
    <dgm:cxn modelId="{6140E79D-F7EA-440D-8ECF-C1A8CAB2CE1D}" type="presParOf" srcId="{1523D4C5-5664-4FD0-92B6-D712FFBB2907}" destId="{378BA7AA-D2F3-430D-97CF-C12E941D4CEE}" srcOrd="14" destOrd="0" presId="urn:microsoft.com/office/officeart/2005/8/layout/list1#1"/>
    <dgm:cxn modelId="{3AC8BD0E-941A-4730-B378-23FAB5E8BCB2}" type="presParOf" srcId="{1523D4C5-5664-4FD0-92B6-D712FFBB2907}" destId="{EFD79B08-C3CC-454B-9EE1-03B5275E1DC4}" srcOrd="15" destOrd="0" presId="urn:microsoft.com/office/officeart/2005/8/layout/list1#1"/>
    <dgm:cxn modelId="{E875FAAC-28AD-4059-80DE-6A290E9F5DAC}" type="presParOf" srcId="{1523D4C5-5664-4FD0-92B6-D712FFBB2907}" destId="{74334D29-8A78-4E29-A59A-8B3635A0FAD0}" srcOrd="16" destOrd="0" presId="urn:microsoft.com/office/officeart/2005/8/layout/list1#1"/>
    <dgm:cxn modelId="{1C7B0F5A-15C1-460B-BCE4-220DD2B63DC8}" type="presParOf" srcId="{74334D29-8A78-4E29-A59A-8B3635A0FAD0}" destId="{D856D05D-90A5-4472-8442-711AC39069D7}" srcOrd="0" destOrd="0" presId="urn:microsoft.com/office/officeart/2005/8/layout/list1#1"/>
    <dgm:cxn modelId="{6BBAB0A3-0B5B-4EF2-8D25-2962494EB695}" type="presParOf" srcId="{74334D29-8A78-4E29-A59A-8B3635A0FAD0}" destId="{845827C1-DD6A-4761-B364-C4D4811EC64B}" srcOrd="1" destOrd="0" presId="urn:microsoft.com/office/officeart/2005/8/layout/list1#1"/>
    <dgm:cxn modelId="{AECC56CA-B7CF-4B3D-82AD-5BABD2BE80CD}" type="presParOf" srcId="{1523D4C5-5664-4FD0-92B6-D712FFBB2907}" destId="{3EF66325-3D9A-470C-83F1-F878D73886A9}" srcOrd="17" destOrd="0" presId="urn:microsoft.com/office/officeart/2005/8/layout/list1#1"/>
    <dgm:cxn modelId="{A36F46B8-A207-450C-84ED-160CA6BFCD98}" type="presParOf" srcId="{1523D4C5-5664-4FD0-92B6-D712FFBB2907}" destId="{32C49971-F64A-4B89-8282-3A7DD23E4852}" srcOrd="18"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rSet csTypeId="urn:microsoft.com/office/officeart/2005/8/colors/accent6_5"/>
        </dgm:pt>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5">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parTxLTRAlign" val="r"/>
                <dgm:param type="parTxRTLAlign" val="r"/>
                <dgm:param type="txAnchorVert" val="t"/>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parTxLTRAlign" val="l"/>
                <dgm:param type="parTxRTLAlign" val="l"/>
                <dgm:param type="txAnchorVert" val="t"/>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3d4#1">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3#2">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2DC2042-29FA-410A-A1E8-E96010E45D13}" type="datetimeFigureOut">
              <a:rPr lang="zh-CN" altLang="en-US" smtClean="0"/>
              <a:t>2023.9.20</a:t>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53278F5-CBA5-4BBA-8865-C2141490C292}" type="slidenum">
              <a:rPr lang="zh-CN" altLang="en-US" smtClean="0"/>
              <a:t>‹#›</a:t>
            </a:fld>
            <a:endParaRPr lang="zh-CN" altLang="en-US"/>
          </a:p>
        </p:txBody>
      </p:sp>
    </p:spTree>
    <p:extLst>
      <p:ext uri="{BB962C8B-B14F-4D97-AF65-F5344CB8AC3E}">
        <p14:creationId xmlns:p14="http://schemas.microsoft.com/office/powerpoint/2010/main" val="398392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3278F5-CBA5-4BBA-8865-C2141490C292}" type="slidenum">
              <a:rPr lang="zh-CN" altLang="en-US" smtClean="0"/>
              <a:t>4</a:t>
            </a:fld>
            <a:endParaRPr lang="zh-CN" altLang="en-US"/>
          </a:p>
        </p:txBody>
      </p:sp>
    </p:spTree>
    <p:extLst>
      <p:ext uri="{BB962C8B-B14F-4D97-AF65-F5344CB8AC3E}">
        <p14:creationId xmlns:p14="http://schemas.microsoft.com/office/powerpoint/2010/main" val="102673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ln>
        </p:spPr>
      </p:sp>
      <p:sp>
        <p:nvSpPr>
          <p:cNvPr id="63491" name="备注占位符 2"/>
          <p:cNvSpPr>
            <a:spLocks noGrp="1"/>
          </p:cNvSpPr>
          <p:nvPr>
            <p:ph type="body" idx="1"/>
          </p:nvPr>
        </p:nvSpPr>
        <p:spPr bwMode="auto">
          <a:noFill/>
        </p:spPr>
        <p:txBody>
          <a:bodyPr/>
          <a:lstStyle/>
          <a:p>
            <a:endParaRPr lang="zh-CN" altLang="en-US"/>
          </a:p>
        </p:txBody>
      </p:sp>
      <p:sp>
        <p:nvSpPr>
          <p:cNvPr id="63492" name="灯片编号占位符 3"/>
          <p:cNvSpPr>
            <a:spLocks noGrp="1"/>
          </p:cNvSpPr>
          <p:nvPr>
            <p:ph type="sldNum" sz="quarter" idx="5"/>
          </p:nvPr>
        </p:nvSpPr>
        <p:spPr bwMode="auto">
          <a:noFill/>
          <a:ln>
            <a:miter lim="800000"/>
          </a:ln>
        </p:spPr>
        <p:txBody>
          <a:bodyPr wrap="square" numCol="1" anchorCtr="0" compatLnSpc="1"/>
          <a:lstStyle/>
          <a:p>
            <a:fld id="{E6C0E82D-F99F-4E64-A766-DF4041903F89}" type="slidenum">
              <a:rPr lang="zh-CN" altLang="en-US" smtClean="0">
                <a:solidFill>
                  <a:prstClr val="black"/>
                </a:solidFill>
              </a:rPr>
              <a:t>31</a:t>
            </a:fld>
            <a:endParaRPr lang="en-US" altLang="zh-CN">
              <a:solidFill>
                <a:prstClr val="black"/>
              </a:solidFill>
            </a:endParaRPr>
          </a:p>
        </p:txBody>
      </p:sp>
    </p:spTree>
    <p:extLst>
      <p:ext uri="{BB962C8B-B14F-4D97-AF65-F5344CB8AC3E}">
        <p14:creationId xmlns:p14="http://schemas.microsoft.com/office/powerpoint/2010/main" val="102965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1</a:t>
            </a:r>
            <a:r>
              <a:rPr lang="zh-CN" altLang="en-US" dirty="0"/>
              <a:t>、分为五级；</a:t>
            </a:r>
            <a:r>
              <a:rPr lang="en-US" altLang="zh-CN" dirty="0"/>
              <a:t>2</a:t>
            </a:r>
            <a:r>
              <a:rPr lang="zh-CN" altLang="en-US" dirty="0"/>
              <a:t>、每个的含义，公开是对国内外公开发行和进行交换的，在科技报告服务系统中，社会人员可以阅读摘要，专业人员可以在线全文浏览；延期公开是为保护知识产权，在一定期限内限制交流和使用；秘密、机密和绝密的一般涉及到了国家秘密。</a:t>
            </a:r>
            <a:r>
              <a:rPr lang="en-US" altLang="zh-CN" dirty="0"/>
              <a:t>3</a:t>
            </a:r>
            <a:r>
              <a:rPr lang="zh-CN" altLang="en-US" dirty="0"/>
              <a:t>、密级的确定有两个因素：项目的密级和报告内容。如果项目是公开的，原则上提交的科技报告就是公开的，如果说涉及到知识产权问题，如申请专利、论文发表等，或涉及技术诀窍，可申请延期公开，一般不超过</a:t>
            </a:r>
            <a:r>
              <a:rPr lang="en-US" altLang="zh-CN" dirty="0"/>
              <a:t>5</a:t>
            </a:r>
            <a:r>
              <a:rPr lang="zh-CN" altLang="en-US" dirty="0"/>
              <a:t>年，项目如果是公开，撰写内容涉及国家秘密的，可以进行技术处理；项目是秘密的，科技报告就为秘密等。</a:t>
            </a:r>
            <a:r>
              <a:rPr lang="en-US" altLang="zh-CN" dirty="0"/>
              <a:t>4</a:t>
            </a:r>
            <a:r>
              <a:rPr lang="zh-CN" altLang="en-US" dirty="0"/>
              <a:t>、科技报告提交渠道：</a:t>
            </a:r>
            <a:r>
              <a:rPr lang="en-US" altLang="zh-CN" dirty="0"/>
              <a:t>5</a:t>
            </a:r>
            <a:r>
              <a:rPr lang="zh-CN" altLang="en-US"/>
              <a:t>、密级确定的主体：课题负责人提出，承担单位进行审核把关，收藏机构针对延期公开的进行审核。</a:t>
            </a:r>
          </a:p>
        </p:txBody>
      </p:sp>
      <p:sp>
        <p:nvSpPr>
          <p:cNvPr id="4" name="灯片编号占位符 3"/>
          <p:cNvSpPr>
            <a:spLocks noGrp="1"/>
          </p:cNvSpPr>
          <p:nvPr>
            <p:ph type="sldNum" sz="quarter" idx="10"/>
          </p:nvPr>
        </p:nvSpPr>
        <p:spPr/>
        <p:txBody>
          <a:bodyPr/>
          <a:lstStyle/>
          <a:p>
            <a:pPr>
              <a:defRPr/>
            </a:pPr>
            <a:fld id="{4276EBCB-BB93-4710-ADB2-B9CF1FF19E9A}" type="slidenum">
              <a:rPr lang="zh-CN" altLang="en-US" smtClean="0">
                <a:solidFill>
                  <a:prstClr val="black"/>
                </a:solidFill>
              </a:rPr>
              <a:t>47</a:t>
            </a:fld>
            <a:endParaRPr lang="zh-CN" altLang="en-US">
              <a:solidFill>
                <a:prstClr val="black"/>
              </a:solidFill>
            </a:endParaRPr>
          </a:p>
        </p:txBody>
      </p:sp>
    </p:spTree>
    <p:extLst>
      <p:ext uri="{BB962C8B-B14F-4D97-AF65-F5344CB8AC3E}">
        <p14:creationId xmlns:p14="http://schemas.microsoft.com/office/powerpoint/2010/main" val="22019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76EBCB-BB93-4710-ADB2-B9CF1FF19E9A}" type="slidenum">
              <a:rPr lang="zh-CN" altLang="en-US" smtClean="0">
                <a:solidFill>
                  <a:prstClr val="black"/>
                </a:solidFill>
              </a:rPr>
              <a:t>74</a:t>
            </a:fld>
            <a:endParaRPr lang="zh-CN" altLang="en-US">
              <a:solidFill>
                <a:prstClr val="black"/>
              </a:solidFill>
            </a:endParaRPr>
          </a:p>
        </p:txBody>
      </p:sp>
    </p:spTree>
    <p:extLst>
      <p:ext uri="{BB962C8B-B14F-4D97-AF65-F5344CB8AC3E}">
        <p14:creationId xmlns:p14="http://schemas.microsoft.com/office/powerpoint/2010/main" val="394994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76EBCB-BB93-4710-ADB2-B9CF1FF19E9A}" type="slidenum">
              <a:rPr lang="zh-CN" altLang="en-US" smtClean="0">
                <a:solidFill>
                  <a:prstClr val="black"/>
                </a:solidFill>
              </a:rPr>
              <a:t>95</a:t>
            </a:fld>
            <a:endParaRPr lang="zh-CN" altLang="en-US">
              <a:solidFill>
                <a:prstClr val="black"/>
              </a:solidFill>
            </a:endParaRPr>
          </a:p>
        </p:txBody>
      </p:sp>
    </p:spTree>
    <p:extLst>
      <p:ext uri="{BB962C8B-B14F-4D97-AF65-F5344CB8AC3E}">
        <p14:creationId xmlns:p14="http://schemas.microsoft.com/office/powerpoint/2010/main" val="168096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7" name="矩形 6"/>
          <p:cNvSpPr/>
          <p:nvPr/>
        </p:nvSpPr>
        <p:spPr>
          <a:xfrm>
            <a:off x="914400" y="3196686"/>
            <a:ext cx="103632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ctrTitle"/>
          </p:nvPr>
        </p:nvSpPr>
        <p:spPr>
          <a:xfrm>
            <a:off x="914400" y="1676401"/>
            <a:ext cx="103632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828800" y="3214686"/>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pPr>
              <a:defRPr/>
            </a:pPr>
            <a:fld id="{5DB78345-709E-42F2-B752-F9AD77240DAE}"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DE7E1D66-F1E0-4CC2-B834-57D8C3582A1D}"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744F4-C9F5-4631-BF59-33FC5A5DDDB4}" type="datetimeFigureOut">
              <a:rPr lang="zh-CN" altLang="en-US" smtClean="0">
                <a:solidFill>
                  <a:prstClr val="black"/>
                </a:solidFill>
              </a:rPr>
              <a:t>2023.9.20</a:t>
            </a:fld>
            <a:endParaRPr lang="zh-CN" altLang="en-US">
              <a:solidFill>
                <a:prstClr val="black"/>
              </a:solidFill>
            </a:endParaRPr>
          </a:p>
        </p:txBody>
      </p:sp>
      <p:sp>
        <p:nvSpPr>
          <p:cNvPr id="3" name="Footer Placeholder 2"/>
          <p:cNvSpPr>
            <a:spLocks noGrp="1"/>
          </p:cNvSpPr>
          <p:nvPr>
            <p:ph type="ftr" sz="quarter" idx="11"/>
          </p:nvPr>
        </p:nvSpPr>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p:txBody>
          <a:bodyPr/>
          <a:lstStyle/>
          <a:p>
            <a:fld id="{99288D6B-989D-4B05-BDF0-B8B2FC6DC2ED}"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fld id="{3F45431F-DB80-4D76-977D-C40A735484BB}"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C25E7F20-7D71-47EE-AC35-C7A62AF9F9FD}"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fld id="{3F45431F-DB80-4D76-977D-C40A735484BB}"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C25E7F20-7D71-47EE-AC35-C7A62AF9F9FD}"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fld id="{3F45431F-DB80-4D76-977D-C40A735484BB}"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C25E7F20-7D71-47EE-AC35-C7A62AF9F9FD}"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C42E9CF8-AB9E-4377-B426-C6AD0FC63AC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3" name="页脚占位符 2"/>
          <p:cNvSpPr>
            <a:spLocks noGrp="1"/>
          </p:cNvSpPr>
          <p:nvPr>
            <p:ph type="ftr" sz="quarter" idx="11"/>
          </p:nvPr>
        </p:nvSpPr>
        <p:spPr/>
        <p:txBody>
          <a:bodyPr/>
          <a:lstStyle/>
          <a:p>
            <a:pPr>
              <a:defRPr/>
            </a:pPr>
            <a:endParaRPr lang="zh-CN" altLang="en-US">
              <a:solidFill>
                <a:srgbClr val="2F2F2F">
                  <a:lumMod val="75000"/>
                  <a:lumOff val="25000"/>
                </a:srgbClr>
              </a:solidFill>
            </a:endParaRPr>
          </a:p>
        </p:txBody>
      </p:sp>
      <p:sp>
        <p:nvSpPr>
          <p:cNvPr id="4" name="灯片编号占位符 3"/>
          <p:cNvSpPr>
            <a:spLocks noGrp="1"/>
          </p:cNvSpPr>
          <p:nvPr>
            <p:ph type="sldNum" sz="quarter" idx="12"/>
          </p:nvPr>
        </p:nvSpPr>
        <p:spPr/>
        <p:txBody>
          <a:bodyPr/>
          <a:lstStyle/>
          <a:p>
            <a:pPr>
              <a:defRPr/>
            </a:pPr>
            <a:fld id="{6C56B0F4-AC40-4582-949D-378994EC0CC7}"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pPr>
              <a:defRPr/>
            </a:pPr>
            <a:fld id="{0C3CDFB4-1A9E-4070-B4A8-5F40ECE53589}" type="datetimeFigureOut">
              <a:rPr lang="zh-CN" altLang="en-US" smtClean="0">
                <a:solidFill>
                  <a:srgbClr val="2F2F2F">
                    <a:lumMod val="75000"/>
                    <a:lumOff val="25000"/>
                  </a:srgbClr>
                </a:solidFill>
              </a:rPr>
              <a:t>2023.9.20</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7107936" y="6400800"/>
            <a:ext cx="4978400" cy="283800"/>
          </a:xfrm>
        </p:spPr>
        <p:txBody>
          <a:bodyPr/>
          <a:lstStyle/>
          <a:p>
            <a:pPr>
              <a:defRPr/>
            </a:pPr>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pPr>
              <a:defRPr/>
            </a:pPr>
            <a:fld id="{B003B56A-2666-4B69-859D-F967419A9CF2}" type="slidenum">
              <a:rPr lang="zh-CN" altLang="en-US" smtClean="0">
                <a:solidFill>
                  <a:srgbClr val="2F2F2F">
                    <a:lumMod val="75000"/>
                    <a:lumOff val="25000"/>
                  </a:srgbClr>
                </a:solidFill>
              </a:rPr>
              <a:t>‹#›</a:t>
            </a:fld>
            <a:endParaRPr lang="zh-CN" altLang="en-US">
              <a:solidFill>
                <a:srgbClr val="2F2F2F">
                  <a:lumMod val="75000"/>
                  <a:lumOff val="2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3.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7.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8.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0.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1.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2.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3.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4.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5.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6.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7.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8.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0.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1.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2.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3.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4.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5.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6.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7.xml"/><Relationship Id="rId1" Type="http://schemas.openxmlformats.org/officeDocument/2006/relationships/slideLayout" Target="../slideLayouts/slideLayout48.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8.xml"/><Relationship Id="rId1" Type="http://schemas.openxmlformats.org/officeDocument/2006/relationships/slideLayout" Target="../slideLayouts/slideLayout49.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0.xml"/><Relationship Id="rId1" Type="http://schemas.openxmlformats.org/officeDocument/2006/relationships/slideLayout" Target="../slideLayouts/slideLayout51.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1.xml"/><Relationship Id="rId1" Type="http://schemas.openxmlformats.org/officeDocument/2006/relationships/slideLayout" Target="../slideLayouts/slideLayout52.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2.xml"/><Relationship Id="rId1" Type="http://schemas.openxmlformats.org/officeDocument/2006/relationships/slideLayout" Target="../slideLayouts/slideLayout53.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3.xml"/><Relationship Id="rId1" Type="http://schemas.openxmlformats.org/officeDocument/2006/relationships/slideLayout" Target="../slideLayouts/slideLayout54.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4.xml"/><Relationship Id="rId1" Type="http://schemas.openxmlformats.org/officeDocument/2006/relationships/slideLayout" Target="../slideLayouts/slideLayout55.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5.xml"/><Relationship Id="rId1" Type="http://schemas.openxmlformats.org/officeDocument/2006/relationships/slideLayout" Target="../slideLayouts/slideLayout56.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6.xml"/><Relationship Id="rId1" Type="http://schemas.openxmlformats.org/officeDocument/2006/relationships/slideLayout" Target="../slideLayouts/slideLayout57.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7.xml"/><Relationship Id="rId1" Type="http://schemas.openxmlformats.org/officeDocument/2006/relationships/slideLayout" Target="../slideLayouts/slideLayout58.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8.xml"/><Relationship Id="rId1" Type="http://schemas.openxmlformats.org/officeDocument/2006/relationships/slideLayout" Target="../slideLayouts/slideLayout59.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9.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0.xml"/><Relationship Id="rId1" Type="http://schemas.openxmlformats.org/officeDocument/2006/relationships/slideLayout" Target="../slideLayouts/slideLayout61.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1.xml"/><Relationship Id="rId1" Type="http://schemas.openxmlformats.org/officeDocument/2006/relationships/slideLayout" Target="../slideLayouts/slideLayout62.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2.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4"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8"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0"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fontAlgn="base">
              <a:spcBef>
                <a:spcPct val="0"/>
              </a:spcBef>
              <a:spcAft>
                <a:spcPct val="0"/>
              </a:spcAft>
              <a:defRPr/>
            </a:pPr>
            <a:fld id="{EAE5B30A-E0BC-458F-9CB3-D8B44E391E39}" type="datetimeFigureOut">
              <a:rPr lang="zh-CN" altLang="en-US" smtClean="0">
                <a:solidFill>
                  <a:srgbClr val="2F2F2F">
                    <a:lumMod val="75000"/>
                    <a:lumOff val="25000"/>
                  </a:srgbClr>
                </a:solidFill>
                <a:latin typeface="Arial" panose="020B0604020202020204" pitchFamily="34" charset="0"/>
                <a:ea typeface="宋体" panose="02010600030101010101" pitchFamily="2" charset="-122"/>
              </a:rPr>
              <a:t>2023.9.20</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fontAlgn="base">
              <a:spcBef>
                <a:spcPct val="0"/>
              </a:spcBef>
              <a:spcAft>
                <a:spcPct val="0"/>
              </a:spcAft>
              <a:defRPr/>
            </a:pPr>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fontAlgn="base">
              <a:spcBef>
                <a:spcPct val="0"/>
              </a:spcBef>
              <a:spcAft>
                <a:spcPct val="0"/>
              </a:spcAft>
              <a:defRPr/>
            </a:pPr>
            <a:fld id="{B81C272A-EA3B-4DD1-9234-644686FF3818}" type="slidenum">
              <a:rPr lang="zh-CN" altLang="en-US" smtClean="0">
                <a:solidFill>
                  <a:srgbClr val="2F2F2F">
                    <a:lumMod val="75000"/>
                    <a:lumOff val="25000"/>
                  </a:srgbClr>
                </a:solidFill>
                <a:latin typeface="Arial" panose="020B0604020202020204" pitchFamily="34" charset="0"/>
                <a:ea typeface="宋体" panose="02010600030101010101" pitchFamily="2" charset="-122"/>
              </a:rPr>
              <a:t>‹#›</a:t>
            </a:fld>
            <a:endParaRPr lang="zh-CN" altLang="en-US">
              <a:solidFill>
                <a:srgbClr val="2F2F2F">
                  <a:lumMod val="75000"/>
                  <a:lumOff val="25000"/>
                </a:srgbClr>
              </a:solidFill>
              <a:latin typeface="Arial" panose="020B0604020202020204" pitchFamily="34" charset="0"/>
              <a:ea typeface="宋体" panose="02010600030101010101" pitchFamily="2" charset="-122"/>
            </a:endParaRPr>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9" name="TextBox 11"/>
          <p:cNvSpPr txBox="1"/>
          <p:nvPr userDrawn="1"/>
        </p:nvSpPr>
        <p:spPr>
          <a:xfrm>
            <a:off x="829722" y="-24"/>
            <a:ext cx="3551767" cy="33655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sz="1600" b="1" i="1" dirty="0">
                <a:solidFill>
                  <a:srgbClr val="918415">
                    <a:lumMod val="75000"/>
                  </a:srgbClr>
                </a:solidFill>
                <a:ea typeface="华文新魏" panose="02010800040101010101" pitchFamily="2" charset="-122"/>
              </a:rPr>
              <a:t>青岛市科学技术信息研究院</a:t>
            </a:r>
          </a:p>
        </p:txBody>
      </p:sp>
      <p:pic>
        <p:nvPicPr>
          <p:cNvPr id="10" name="图片 9" descr="所标志.jpg"/>
          <p:cNvPicPr>
            <a:picLocks noChangeAspect="1"/>
          </p:cNvPicPr>
          <p:nvPr userDrawn="1"/>
        </p:nvPicPr>
        <p:blipFill>
          <a:blip r:embed="rId3" cstate="print"/>
          <a:srcRect/>
          <a:stretch>
            <a:fillRect/>
          </a:stretch>
        </p:blipFill>
        <p:spPr bwMode="auto">
          <a:xfrm>
            <a:off x="253988" y="-24"/>
            <a:ext cx="677333"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0.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pn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2.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png"/><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2.png"/><Relationship Id="rId1" Type="http://schemas.openxmlformats.org/officeDocument/2006/relationships/slideLayout" Target="../slideLayouts/slideLayout5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4.png"/><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5.png"/><Relationship Id="rId1" Type="http://schemas.openxmlformats.org/officeDocument/2006/relationships/slideLayout" Target="../slideLayouts/slideLayout56.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6.png"/><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58.xml"/><Relationship Id="rId1" Type="http://schemas.openxmlformats.org/officeDocument/2006/relationships/tags" Target="../tags/tag1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9.xml"/><Relationship Id="rId1" Type="http://schemas.openxmlformats.org/officeDocument/2006/relationships/tags" Target="../tags/tag19.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60.xml"/><Relationship Id="rId1" Type="http://schemas.openxmlformats.org/officeDocument/2006/relationships/tags" Target="../tags/tag20.xml"/><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61.xml"/><Relationship Id="rId1" Type="http://schemas.openxmlformats.org/officeDocument/2006/relationships/tags" Target="../tags/tag21.xm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62.xml"/><Relationship Id="rId1" Type="http://schemas.openxmlformats.org/officeDocument/2006/relationships/tags" Target="../tags/tag22.xm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120.221.95.8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120.221.95.86/" TargetMode="External"/><Relationship Id="rId7" Type="http://schemas.openxmlformats.org/officeDocument/2006/relationships/image" Target="../media/image12.png"/><Relationship Id="rId2" Type="http://schemas.openxmlformats.org/officeDocument/2006/relationships/hyperlink" Target="http://120.221.95.86:8080/reportsubmit"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png"/><Relationship Id="rId2" Type="http://schemas.openxmlformats.org/officeDocument/2006/relationships/diagramData" Target="../diagrams/data9.xml"/><Relationship Id="rId1" Type="http://schemas.openxmlformats.org/officeDocument/2006/relationships/slideLayout" Target="../slideLayouts/slideLayout2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1.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png"/><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png"/><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1.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png"/><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4.png"/><Relationship Id="rId5" Type="http://schemas.openxmlformats.org/officeDocument/2006/relationships/image" Target="../media/image89.png"/><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06710" y="629630"/>
            <a:ext cx="10156371" cy="1176604"/>
          </a:xfrm>
          <a:prstGeom prst="rect">
            <a:avLst/>
          </a:prstGeom>
        </p:spPr>
        <p:txBody>
          <a:bodyPr wrap="square">
            <a:spAutoFit/>
          </a:bodyPr>
          <a:lstStyle/>
          <a:p>
            <a:pPr algn="just">
              <a:lnSpc>
                <a:spcPts val="4500"/>
              </a:lnSpc>
            </a:pPr>
            <a:r>
              <a:rPr lang="zh-CN" altLang="en-US" sz="2400" dirty="0" smtClean="0">
                <a:solidFill>
                  <a:prstClr val="black"/>
                </a:solidFill>
                <a:latin typeface="方正黑体_GBK" panose="03000509000000000000" pitchFamily="65" charset="-122"/>
                <a:ea typeface="方正黑体_GBK" panose="03000509000000000000" pitchFamily="65" charset="-122"/>
              </a:rPr>
              <a:t>    </a:t>
            </a:r>
            <a:endParaRPr lang="en-US" altLang="zh-CN" sz="24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endParaRPr lang="en-US" altLang="zh-CN" sz="2400" dirty="0">
              <a:solidFill>
                <a:prstClr val="black"/>
              </a:solidFill>
              <a:latin typeface="方正黑体_GBK" panose="03000509000000000000" pitchFamily="65" charset="-122"/>
              <a:ea typeface="方正黑体_GBK" panose="03000509000000000000" pitchFamily="65" charset="-122"/>
            </a:endParaRPr>
          </a:p>
        </p:txBody>
      </p:sp>
      <p:sp>
        <p:nvSpPr>
          <p:cNvPr id="6" name="标题 1"/>
          <p:cNvSpPr txBox="1"/>
          <p:nvPr/>
        </p:nvSpPr>
        <p:spPr>
          <a:xfrm>
            <a:off x="3109394" y="1967455"/>
            <a:ext cx="5973211" cy="913697"/>
          </a:xfrm>
          <a:prstGeom prst="rect">
            <a:avLst/>
          </a:prstGeom>
          <a:solidFill>
            <a:srgbClr val="FFFF00"/>
          </a:solidFill>
          <a:ln>
            <a:solidFill>
              <a:srgbClr val="CC66FF"/>
            </a:solidFill>
          </a:ln>
          <a:effectLst>
            <a:outerShdw blurRad="50800" dist="38100" dir="18900000" algn="bl" rotWithShape="0">
              <a:prstClr val="black">
                <a:alpha val="40000"/>
              </a:prstClr>
            </a:outerShdw>
          </a:effectLst>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5400" b="1" dirty="0">
                <a:solidFill>
                  <a:srgbClr val="0070C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cs typeface="Arial Unicode MS" panose="020B0604020202020204" pitchFamily="34" charset="-122"/>
              </a:rPr>
              <a:t>科技报告培训讲义</a:t>
            </a:r>
          </a:p>
          <a:p>
            <a:endParaRPr lang="zh-CN" altLang="en-US" sz="5400" b="1" dirty="0">
              <a:solidFill>
                <a:srgbClr val="0070C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cs typeface="Arial Unicode MS" panose="020B0604020202020204" pitchFamily="34" charset="-122"/>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
        <p:nvSpPr>
          <p:cNvPr id="4" name="文本框 3"/>
          <p:cNvSpPr txBox="1"/>
          <p:nvPr/>
        </p:nvSpPr>
        <p:spPr>
          <a:xfrm>
            <a:off x="2549089" y="3705245"/>
            <a:ext cx="7093819" cy="954107"/>
          </a:xfrm>
          <a:prstGeom prst="rect">
            <a:avLst/>
          </a:prstGeom>
          <a:noFill/>
        </p:spPr>
        <p:txBody>
          <a:bodyPr wrap="square" rtlCol="0">
            <a:spAutoFit/>
          </a:bodyPr>
          <a:lstStyle/>
          <a:p>
            <a:pPr algn="ctr"/>
            <a:r>
              <a:rPr lang="zh-CN" altLang="en-US" sz="2800" dirty="0" smtClean="0">
                <a:solidFill>
                  <a:schemeClr val="tx1">
                    <a:lumMod val="50000"/>
                    <a:lumOff val="50000"/>
                  </a:schemeClr>
                </a:solidFill>
                <a:latin typeface="楷体" panose="02010609060101010101" pitchFamily="49" charset="-122"/>
                <a:ea typeface="楷体" panose="02010609060101010101" pitchFamily="49" charset="-122"/>
              </a:rPr>
              <a:t>青岛市科学技术信息研究院</a:t>
            </a:r>
            <a:endParaRPr lang="en-US" altLang="zh-CN" sz="2800" dirty="0" smtClean="0">
              <a:solidFill>
                <a:schemeClr val="tx1">
                  <a:lumMod val="50000"/>
                  <a:lumOff val="50000"/>
                </a:schemeClr>
              </a:solidFill>
              <a:latin typeface="楷体" panose="02010609060101010101" pitchFamily="49" charset="-122"/>
              <a:ea typeface="楷体" panose="02010609060101010101" pitchFamily="49" charset="-122"/>
            </a:endParaRPr>
          </a:p>
          <a:p>
            <a:pPr algn="ctr"/>
            <a:r>
              <a:rPr lang="zh-CN" altLang="en-US" sz="2800" dirty="0">
                <a:solidFill>
                  <a:schemeClr val="tx1">
                    <a:lumMod val="50000"/>
                    <a:lumOff val="50000"/>
                  </a:schemeClr>
                </a:solidFill>
                <a:latin typeface="楷体" panose="02010609060101010101" pitchFamily="49" charset="-122"/>
                <a:ea typeface="楷体" panose="02010609060101010101" pitchFamily="49" charset="-122"/>
              </a:rPr>
              <a:t>二</a:t>
            </a:r>
            <a:r>
              <a:rPr lang="en-US" altLang="zh-CN" sz="2800" dirty="0">
                <a:solidFill>
                  <a:schemeClr val="tx1">
                    <a:lumMod val="50000"/>
                    <a:lumOff val="50000"/>
                  </a:schemeClr>
                </a:solidFill>
                <a:latin typeface="楷体" panose="02010609060101010101" pitchFamily="49" charset="-122"/>
                <a:ea typeface="楷体" panose="02010609060101010101" pitchFamily="49" charset="-122"/>
              </a:rPr>
              <a:t>0</a:t>
            </a:r>
            <a:r>
              <a:rPr lang="zh-CN" altLang="en-US" sz="2800" dirty="0" smtClean="0">
                <a:solidFill>
                  <a:schemeClr val="tx1">
                    <a:lumMod val="50000"/>
                    <a:lumOff val="50000"/>
                  </a:schemeClr>
                </a:solidFill>
                <a:latin typeface="楷体" panose="02010609060101010101" pitchFamily="49" charset="-122"/>
                <a:ea typeface="楷体" panose="02010609060101010101" pitchFamily="49" charset="-122"/>
              </a:rPr>
              <a:t>二三年</a:t>
            </a:r>
            <a:r>
              <a:rPr lang="zh-CN" altLang="en-US" sz="2800" dirty="0">
                <a:solidFill>
                  <a:schemeClr val="tx1">
                    <a:lumMod val="50000"/>
                    <a:lumOff val="50000"/>
                  </a:schemeClr>
                </a:solidFill>
                <a:latin typeface="楷体" panose="02010609060101010101" pitchFamily="49" charset="-122"/>
                <a:ea typeface="楷体" panose="02010609060101010101" pitchFamily="49" charset="-122"/>
              </a:rPr>
              <a:t>九</a:t>
            </a:r>
            <a:r>
              <a:rPr lang="zh-CN" altLang="en-US" sz="2800" dirty="0" smtClean="0">
                <a:solidFill>
                  <a:schemeClr val="tx1">
                    <a:lumMod val="50000"/>
                    <a:lumOff val="50000"/>
                  </a:schemeClr>
                </a:solidFill>
                <a:latin typeface="楷体" panose="02010609060101010101" pitchFamily="49" charset="-122"/>
                <a:ea typeface="楷体" panose="02010609060101010101" pitchFamily="49" charset="-122"/>
              </a:rPr>
              <a:t>月</a:t>
            </a:r>
            <a:endParaRPr lang="zh-CN" altLang="en-US" sz="2800" dirty="0">
              <a:solidFill>
                <a:schemeClr val="tx1">
                  <a:lumMod val="50000"/>
                  <a:lumOff val="50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415156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2267" y="1055474"/>
            <a:ext cx="5343629" cy="861774"/>
          </a:xfrm>
          <a:prstGeom prst="rect">
            <a:avLst/>
          </a:prstGeom>
        </p:spPr>
        <p:txBody>
          <a:bodyPr wrap="square">
            <a:spAutoFit/>
          </a:bodyPr>
          <a:lstStyle/>
          <a:p>
            <a:pPr algn="ctr"/>
            <a:r>
              <a:rPr lang="zh-CN" altLang="en-US" sz="5000" b="1" dirty="0" smtClean="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科技报告业务</a:t>
            </a:r>
            <a:r>
              <a:rPr lang="zh-CN" altLang="en-US" sz="5000" b="1" dirty="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流程</a:t>
            </a:r>
            <a:endParaRPr lang="zh-CN" altLang="zh-CN" sz="5000" b="1" dirty="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endParaRPr>
          </a:p>
        </p:txBody>
      </p:sp>
      <p:sp>
        <p:nvSpPr>
          <p:cNvPr id="3" name="矩形 2"/>
          <p:cNvSpPr/>
          <p:nvPr/>
        </p:nvSpPr>
        <p:spPr>
          <a:xfrm>
            <a:off x="968209" y="2340759"/>
            <a:ext cx="10156371" cy="2400657"/>
          </a:xfrm>
          <a:prstGeom prst="rect">
            <a:avLst/>
          </a:prstGeom>
        </p:spPr>
        <p:txBody>
          <a:bodyPr wrap="square">
            <a:spAutoFit/>
          </a:bodyPr>
          <a:lstStyle/>
          <a:p>
            <a:pPr>
              <a:lnSpc>
                <a:spcPts val="4500"/>
              </a:lnSpc>
            </a:pPr>
            <a:r>
              <a:rPr lang="zh-CN" altLang="en-US" sz="3000" dirty="0" smtClean="0">
                <a:solidFill>
                  <a:prstClr val="black"/>
                </a:solidFill>
                <a:latin typeface="方正楷体_GBK" panose="03000509000000000000" pitchFamily="65" charset="-122"/>
                <a:ea typeface="方正楷体_GBK" panose="03000509000000000000" pitchFamily="65" charset="-122"/>
              </a:rPr>
              <a:t>       包括</a:t>
            </a:r>
            <a:r>
              <a:rPr lang="zh-CN" altLang="en-US" sz="3000" dirty="0">
                <a:solidFill>
                  <a:prstClr val="black"/>
                </a:solidFill>
                <a:latin typeface="方正楷体_GBK" panose="03000509000000000000" pitchFamily="65" charset="-122"/>
                <a:ea typeface="方正楷体_GBK" panose="03000509000000000000" pitchFamily="65" charset="-122"/>
              </a:rPr>
              <a:t>：</a:t>
            </a:r>
            <a:r>
              <a:rPr lang="zh-CN" altLang="en-US" sz="3000" u="sng" dirty="0">
                <a:solidFill>
                  <a:srgbClr val="FF0000"/>
                </a:solidFill>
                <a:latin typeface="方正楷体_GBK" panose="03000509000000000000" pitchFamily="65" charset="-122"/>
                <a:ea typeface="方正楷体_GBK" panose="03000509000000000000" pitchFamily="65" charset="-122"/>
              </a:rPr>
              <a:t>项目信息入库</a:t>
            </a:r>
            <a:r>
              <a:rPr lang="zh-CN" altLang="en-US" sz="3000" dirty="0">
                <a:solidFill>
                  <a:prstClr val="black"/>
                </a:solidFill>
                <a:latin typeface="方正楷体_GBK" panose="03000509000000000000" pitchFamily="65" charset="-122"/>
                <a:ea typeface="方正楷体_GBK" panose="03000509000000000000" pitchFamily="65" charset="-122"/>
              </a:rPr>
              <a:t>、</a:t>
            </a:r>
            <a:r>
              <a:rPr lang="zh-CN" altLang="en-US" sz="3000" u="sng" dirty="0">
                <a:solidFill>
                  <a:srgbClr val="FF0000"/>
                </a:solidFill>
                <a:latin typeface="方正楷体_GBK" panose="03000509000000000000" pitchFamily="65" charset="-122"/>
                <a:ea typeface="方正楷体_GBK" panose="03000509000000000000" pitchFamily="65" charset="-122"/>
              </a:rPr>
              <a:t>科技报告呈交</a:t>
            </a:r>
            <a:r>
              <a:rPr lang="zh-CN" altLang="en-US" sz="3000" dirty="0">
                <a:solidFill>
                  <a:prstClr val="black"/>
                </a:solidFill>
                <a:latin typeface="方正楷体_GBK" panose="03000509000000000000" pitchFamily="65" charset="-122"/>
                <a:ea typeface="方正楷体_GBK" panose="03000509000000000000" pitchFamily="65" charset="-122"/>
              </a:rPr>
              <a:t>、</a:t>
            </a:r>
            <a:r>
              <a:rPr lang="zh-CN" altLang="en-US" sz="3000" u="sng" dirty="0">
                <a:solidFill>
                  <a:srgbClr val="FF0000"/>
                </a:solidFill>
                <a:latin typeface="方正楷体_GBK" panose="03000509000000000000" pitchFamily="65" charset="-122"/>
                <a:ea typeface="方正楷体_GBK" panose="03000509000000000000" pitchFamily="65" charset="-122"/>
              </a:rPr>
              <a:t>科技报告审改</a:t>
            </a:r>
            <a:r>
              <a:rPr lang="zh-CN" altLang="en-US" sz="3000" dirty="0">
                <a:solidFill>
                  <a:prstClr val="black"/>
                </a:solidFill>
                <a:latin typeface="方正楷体_GBK" panose="03000509000000000000" pitchFamily="65" charset="-122"/>
                <a:ea typeface="方正楷体_GBK" panose="03000509000000000000" pitchFamily="65" charset="-122"/>
              </a:rPr>
              <a:t>、</a:t>
            </a:r>
            <a:r>
              <a:rPr lang="zh-CN" altLang="en-US" sz="3000" u="sng" dirty="0">
                <a:solidFill>
                  <a:srgbClr val="FF0000"/>
                </a:solidFill>
                <a:latin typeface="方正楷体_GBK" panose="03000509000000000000" pitchFamily="65" charset="-122"/>
                <a:ea typeface="方正楷体_GBK" panose="03000509000000000000" pitchFamily="65" charset="-122"/>
              </a:rPr>
              <a:t>科技报告发布</a:t>
            </a:r>
            <a:r>
              <a:rPr lang="zh-CN" altLang="en-US" sz="3000" dirty="0">
                <a:solidFill>
                  <a:prstClr val="black"/>
                </a:solidFill>
                <a:latin typeface="方正楷体_GBK" panose="03000509000000000000" pitchFamily="65" charset="-122"/>
                <a:ea typeface="方正楷体_GBK" panose="03000509000000000000" pitchFamily="65" charset="-122"/>
              </a:rPr>
              <a:t>、</a:t>
            </a:r>
            <a:r>
              <a:rPr lang="zh-CN" altLang="en-US" sz="3000" u="sng" dirty="0">
                <a:solidFill>
                  <a:srgbClr val="FF0000"/>
                </a:solidFill>
                <a:latin typeface="方正楷体_GBK" panose="03000509000000000000" pitchFamily="65" charset="-122"/>
                <a:ea typeface="方正楷体_GBK" panose="03000509000000000000" pitchFamily="65" charset="-122"/>
              </a:rPr>
              <a:t>收录证书领取</a:t>
            </a:r>
            <a:r>
              <a:rPr lang="zh-CN" altLang="en-US" sz="3000" dirty="0">
                <a:solidFill>
                  <a:prstClr val="black"/>
                </a:solidFill>
                <a:latin typeface="方正楷体_GBK" panose="03000509000000000000" pitchFamily="65" charset="-122"/>
                <a:ea typeface="方正楷体_GBK" panose="03000509000000000000" pitchFamily="65" charset="-122"/>
              </a:rPr>
              <a:t>五个环节。</a:t>
            </a:r>
          </a:p>
          <a:p>
            <a:pPr>
              <a:lnSpc>
                <a:spcPts val="4500"/>
              </a:lnSpc>
            </a:pPr>
            <a:endParaRPr lang="en-US" altLang="zh-CN" sz="3000" dirty="0">
              <a:solidFill>
                <a:prstClr val="black"/>
              </a:solidFill>
              <a:latin typeface="方正楷体_GBK" panose="03000509000000000000" pitchFamily="65" charset="-122"/>
              <a:ea typeface="方正楷体_GBK" panose="03000509000000000000" pitchFamily="65" charset="-122"/>
            </a:endParaRPr>
          </a:p>
          <a:p>
            <a:pPr algn="just">
              <a:lnSpc>
                <a:spcPts val="4500"/>
              </a:lnSpc>
            </a:pPr>
            <a:endParaRPr lang="en-US" altLang="zh-CN" sz="2400" dirty="0">
              <a:solidFill>
                <a:prstClr val="black"/>
              </a:solidFill>
              <a:latin typeface="方正黑体_GBK" panose="03000509000000000000" pitchFamily="65" charset="-122"/>
              <a:ea typeface="方正黑体_GBK" panose="03000509000000000000" pitchFamily="65"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024298" y="857232"/>
            <a:ext cx="4786346" cy="5715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结论常见问题</a:t>
            </a:r>
          </a:p>
        </p:txBody>
      </p:sp>
      <p:pic>
        <p:nvPicPr>
          <p:cNvPr id="39941" name="Picture 2"/>
          <p:cNvPicPr>
            <a:picLocks noChangeAspect="1" noChangeArrowheads="1"/>
          </p:cNvPicPr>
          <p:nvPr/>
        </p:nvPicPr>
        <p:blipFill>
          <a:blip r:embed="rId2" cstate="print"/>
          <a:srcRect/>
          <a:stretch>
            <a:fillRect/>
          </a:stretch>
        </p:blipFill>
        <p:spPr bwMode="auto">
          <a:xfrm>
            <a:off x="1703512" y="1643063"/>
            <a:ext cx="4320480" cy="4786312"/>
          </a:xfrm>
          <a:prstGeom prst="rect">
            <a:avLst/>
          </a:prstGeom>
          <a:noFill/>
          <a:ln w="9525">
            <a:noFill/>
            <a:miter lim="800000"/>
            <a:headEnd/>
            <a:tailEnd/>
          </a:ln>
        </p:spPr>
      </p:pic>
      <p:pic>
        <p:nvPicPr>
          <p:cNvPr id="39942" name="Picture 3"/>
          <p:cNvPicPr>
            <a:picLocks noChangeAspect="1" noChangeArrowheads="1"/>
          </p:cNvPicPr>
          <p:nvPr/>
        </p:nvPicPr>
        <p:blipFill>
          <a:blip r:embed="rId3" cstate="print"/>
          <a:srcRect/>
          <a:stretch>
            <a:fillRect/>
          </a:stretch>
        </p:blipFill>
        <p:spPr bwMode="auto">
          <a:xfrm>
            <a:off x="6096000" y="1643063"/>
            <a:ext cx="4464496" cy="4768850"/>
          </a:xfrm>
          <a:prstGeom prst="rect">
            <a:avLst/>
          </a:prstGeom>
          <a:noFill/>
          <a:ln w="9525">
            <a:noFill/>
            <a:miter lim="800000"/>
            <a:headEnd/>
            <a:tailEnd/>
          </a:ln>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wedge">
                                      <p:cBhvr>
                                        <p:cTn id="7" dur="2000"/>
                                        <p:tgtEl>
                                          <p:spTgt spid="3994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wedge">
                                      <p:cBhvr>
                                        <p:cTn id="12" dur="20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2" cstate="print"/>
          <a:srcRect/>
          <a:stretch>
            <a:fillRect/>
          </a:stretch>
        </p:blipFill>
        <p:spPr bwMode="auto">
          <a:xfrm>
            <a:off x="1775520" y="1052736"/>
            <a:ext cx="8712968" cy="5688618"/>
          </a:xfrm>
          <a:prstGeom prst="rect">
            <a:avLst/>
          </a:prstGeom>
          <a:noFill/>
          <a:ln w="9525">
            <a:noFill/>
            <a:miter lim="800000"/>
            <a:headEnd/>
            <a:tailEnd/>
          </a:ln>
        </p:spPr>
      </p:pic>
      <p:sp>
        <p:nvSpPr>
          <p:cNvPr id="4" name="圆角矩形 3"/>
          <p:cNvSpPr/>
          <p:nvPr/>
        </p:nvSpPr>
        <p:spPr>
          <a:xfrm>
            <a:off x="3988103" y="481312"/>
            <a:ext cx="4786346" cy="5715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报告结构常见问题</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2"/>
          <p:cNvPicPr>
            <a:picLocks noChangeAspect="1" noChangeArrowheads="1"/>
          </p:cNvPicPr>
          <p:nvPr/>
        </p:nvPicPr>
        <p:blipFill>
          <a:blip r:embed="rId2" cstate="print"/>
          <a:srcRect/>
          <a:stretch>
            <a:fillRect/>
          </a:stretch>
        </p:blipFill>
        <p:spPr bwMode="auto">
          <a:xfrm>
            <a:off x="1775138" y="986821"/>
            <a:ext cx="4461644" cy="5384743"/>
          </a:xfrm>
          <a:prstGeom prst="rect">
            <a:avLst/>
          </a:prstGeom>
          <a:noFill/>
          <a:ln w="9525">
            <a:noFill/>
            <a:miter lim="800000"/>
            <a:headEnd/>
            <a:tailEnd/>
          </a:ln>
        </p:spPr>
      </p:pic>
      <p:pic>
        <p:nvPicPr>
          <p:cNvPr id="47110" name="Picture 3"/>
          <p:cNvPicPr>
            <a:picLocks noChangeAspect="1" noChangeArrowheads="1"/>
          </p:cNvPicPr>
          <p:nvPr/>
        </p:nvPicPr>
        <p:blipFill>
          <a:blip r:embed="rId3" cstate="print"/>
          <a:srcRect/>
          <a:stretch>
            <a:fillRect/>
          </a:stretch>
        </p:blipFill>
        <p:spPr bwMode="auto">
          <a:xfrm>
            <a:off x="6309172" y="2204864"/>
            <a:ext cx="4197350" cy="3808090"/>
          </a:xfrm>
          <a:prstGeom prst="rect">
            <a:avLst/>
          </a:prstGeom>
          <a:noFill/>
          <a:ln w="9525">
            <a:noFill/>
            <a:miter lim="800000"/>
            <a:headEnd/>
            <a:tailEnd/>
          </a:ln>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3"/>
          <p:cNvPicPr>
            <a:picLocks noChangeAspect="1" noChangeArrowheads="1"/>
          </p:cNvPicPr>
          <p:nvPr/>
        </p:nvPicPr>
        <p:blipFill>
          <a:blip r:embed="rId2" cstate="print"/>
          <a:srcRect/>
          <a:stretch>
            <a:fillRect/>
          </a:stretch>
        </p:blipFill>
        <p:spPr bwMode="auto">
          <a:xfrm>
            <a:off x="1739265" y="579755"/>
            <a:ext cx="8696960" cy="6123940"/>
          </a:xfrm>
          <a:prstGeom prst="rect">
            <a:avLst/>
          </a:prstGeom>
          <a:noFill/>
          <a:ln w="9525">
            <a:noFill/>
            <a:miter lim="800000"/>
            <a:headEnd/>
            <a:tailEnd/>
          </a:ln>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440223" y="260332"/>
            <a:ext cx="4786346" cy="5715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常见的文字、数字错误</a:t>
            </a:r>
          </a:p>
        </p:txBody>
      </p:sp>
      <p:pic>
        <p:nvPicPr>
          <p:cNvPr id="6" name="图片 5"/>
          <p:cNvPicPr>
            <a:picLocks noChangeAspect="1"/>
          </p:cNvPicPr>
          <p:nvPr/>
        </p:nvPicPr>
        <p:blipFill>
          <a:blip r:embed="rId2"/>
          <a:stretch>
            <a:fillRect/>
          </a:stretch>
        </p:blipFill>
        <p:spPr>
          <a:xfrm>
            <a:off x="1791970" y="836295"/>
            <a:ext cx="8576310" cy="597281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5160010" y="260350"/>
            <a:ext cx="3274060" cy="50355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示例一</a:t>
            </a:r>
            <a:r>
              <a:rPr lang="en-US" altLang="zh-CN" sz="2400" dirty="0">
                <a:solidFill>
                  <a:prstClr val="white"/>
                </a:solidFill>
                <a:latin typeface="黑体" panose="02010609060101010101" pitchFamily="49" charset="-122"/>
              </a:rPr>
              <a:t>  -1</a:t>
            </a:r>
          </a:p>
        </p:txBody>
      </p:sp>
      <p:pic>
        <p:nvPicPr>
          <p:cNvPr id="3074" name="Picture 2"/>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967796" y="764313"/>
            <a:ext cx="852805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5160010" y="260350"/>
            <a:ext cx="2250440" cy="58229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示例一</a:t>
            </a:r>
            <a:r>
              <a:rPr lang="en-US" altLang="zh-CN" sz="2400" dirty="0">
                <a:solidFill>
                  <a:prstClr val="white"/>
                </a:solidFill>
                <a:latin typeface="黑体" panose="02010609060101010101" pitchFamily="49" charset="-122"/>
              </a:rPr>
              <a:t> -2</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08979"/>
            <a:ext cx="8686800" cy="59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5160010" y="260350"/>
            <a:ext cx="2789555" cy="57594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示例一</a:t>
            </a:r>
            <a:r>
              <a:rPr lang="en-US" altLang="zh-CN" sz="2400" dirty="0">
                <a:solidFill>
                  <a:prstClr val="white"/>
                </a:solidFill>
                <a:latin typeface="黑体" panose="02010609060101010101" pitchFamily="49" charset="-122"/>
              </a:rPr>
              <a:t> -3</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780" y="836207"/>
            <a:ext cx="8664575" cy="587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5160010" y="260350"/>
            <a:ext cx="3209925" cy="35750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示例二</a:t>
            </a:r>
            <a:r>
              <a:rPr lang="en-US" altLang="zh-CN" sz="2400" dirty="0">
                <a:solidFill>
                  <a:prstClr val="white"/>
                </a:solidFill>
                <a:latin typeface="黑体" panose="02010609060101010101" pitchFamily="49" charset="-122"/>
              </a:rPr>
              <a:t> -1</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910" y="692708"/>
            <a:ext cx="8650734" cy="584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064" y="836588"/>
            <a:ext cx="8664575"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 1"/>
          <p:cNvSpPr/>
          <p:nvPr>
            <p:custDataLst>
              <p:tags r:id="rId1"/>
            </p:custDataLst>
          </p:nvPr>
        </p:nvSpPr>
        <p:spPr>
          <a:xfrm>
            <a:off x="4082415" y="317500"/>
            <a:ext cx="3209925" cy="51879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示例二</a:t>
            </a:r>
            <a:r>
              <a:rPr lang="en-US" altLang="zh-CN" sz="2400" dirty="0">
                <a:solidFill>
                  <a:prstClr val="white"/>
                </a:solidFill>
                <a:latin typeface="黑体" panose="02010609060101010101" pitchFamily="49" charset="-122"/>
              </a:rPr>
              <a:t> -2</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1058" y="844935"/>
            <a:ext cx="4288353" cy="707886"/>
          </a:xfrm>
          <a:prstGeom prst="rect">
            <a:avLst/>
          </a:prstGeom>
        </p:spPr>
        <p:txBody>
          <a:bodyPr wrap="none">
            <a:spAutoFit/>
          </a:bodyPr>
          <a:lstStyle/>
          <a:p>
            <a:r>
              <a:rPr lang="zh-CN" altLang="en-US"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一、项目信息入库</a:t>
            </a:r>
            <a:endParaRPr lang="zh-CN" altLang="zh-CN"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endParaRPr>
          </a:p>
        </p:txBody>
      </p:sp>
      <p:sp>
        <p:nvSpPr>
          <p:cNvPr id="3" name="矩形 2"/>
          <p:cNvSpPr/>
          <p:nvPr/>
        </p:nvSpPr>
        <p:spPr>
          <a:xfrm>
            <a:off x="1034142" y="1552821"/>
            <a:ext cx="10156371" cy="2108269"/>
          </a:xfrm>
          <a:prstGeom prst="rect">
            <a:avLst/>
          </a:prstGeom>
        </p:spPr>
        <p:txBody>
          <a:bodyPr wrap="square">
            <a:spAutoFit/>
          </a:bodyPr>
          <a:lstStyle/>
          <a:p>
            <a:pPr>
              <a:lnSpc>
                <a:spcPts val="4500"/>
              </a:lnSpc>
            </a:pPr>
            <a:r>
              <a:rPr lang="en-US" altLang="zh-CN" sz="3000" dirty="0">
                <a:solidFill>
                  <a:prstClr val="black"/>
                </a:solidFill>
                <a:latin typeface="方正楷体_GBK" panose="03000509000000000000" pitchFamily="65" charset="-122"/>
                <a:ea typeface="方正楷体_GBK" panose="03000509000000000000" pitchFamily="65" charset="-122"/>
              </a:rPr>
              <a:t>1</a:t>
            </a:r>
            <a:r>
              <a:rPr lang="zh-CN" altLang="en-US" sz="3000" dirty="0" smtClean="0">
                <a:solidFill>
                  <a:prstClr val="black"/>
                </a:solidFill>
                <a:latin typeface="方正楷体_GBK" panose="03000509000000000000" pitchFamily="65" charset="-122"/>
                <a:ea typeface="方正楷体_GBK" panose="03000509000000000000" pitchFamily="65" charset="-122"/>
              </a:rPr>
              <a:t>．青岛市科技信息研究院将</a:t>
            </a:r>
            <a:r>
              <a:rPr lang="zh-CN" altLang="en-US" sz="3000" dirty="0">
                <a:solidFill>
                  <a:prstClr val="black"/>
                </a:solidFill>
                <a:latin typeface="方正楷体_GBK" panose="03000509000000000000" pitchFamily="65" charset="-122"/>
                <a:ea typeface="方正楷体_GBK" panose="03000509000000000000" pitchFamily="65" charset="-122"/>
              </a:rPr>
              <a:t>科技计划项目信息导入“青岛市科学技术报告呈交管理平台”</a:t>
            </a:r>
            <a:endParaRPr lang="en-US" altLang="zh-CN" sz="3000" dirty="0">
              <a:solidFill>
                <a:prstClr val="black"/>
              </a:solidFill>
              <a:latin typeface="方正楷体_GBK" panose="03000509000000000000" pitchFamily="65" charset="-122"/>
              <a:ea typeface="方正楷体_GBK" panose="03000509000000000000" pitchFamily="65" charset="-122"/>
            </a:endParaRPr>
          </a:p>
          <a:p>
            <a:pPr>
              <a:lnSpc>
                <a:spcPct val="200000"/>
              </a:lnSpc>
            </a:pPr>
            <a:endParaRPr lang="en-US" altLang="zh-CN" sz="2800" dirty="0">
              <a:solidFill>
                <a:prstClr val="black"/>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1907259" y="2874414"/>
            <a:ext cx="8233002" cy="367269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215" y="882943"/>
            <a:ext cx="8763000"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 1"/>
          <p:cNvSpPr/>
          <p:nvPr>
            <p:custDataLst>
              <p:tags r:id="rId1"/>
            </p:custDataLst>
          </p:nvPr>
        </p:nvSpPr>
        <p:spPr>
          <a:xfrm>
            <a:off x="4491355" y="368300"/>
            <a:ext cx="3209925" cy="48895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示例二</a:t>
            </a:r>
            <a:r>
              <a:rPr lang="en-US" altLang="zh-CN" sz="2400" dirty="0">
                <a:solidFill>
                  <a:prstClr val="white"/>
                </a:solidFill>
                <a:latin typeface="黑体" panose="02010609060101010101" pitchFamily="49" charset="-122"/>
              </a:rPr>
              <a:t> -3</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764" y="764451"/>
            <a:ext cx="8809037" cy="58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 1"/>
          <p:cNvSpPr/>
          <p:nvPr>
            <p:custDataLst>
              <p:tags r:id="rId1"/>
            </p:custDataLst>
          </p:nvPr>
        </p:nvSpPr>
        <p:spPr>
          <a:xfrm>
            <a:off x="5160010" y="260350"/>
            <a:ext cx="3209925" cy="50355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示例二</a:t>
            </a:r>
            <a:r>
              <a:rPr lang="en-US" altLang="zh-CN" sz="2400" dirty="0">
                <a:solidFill>
                  <a:prstClr val="white"/>
                </a:solidFill>
                <a:latin typeface="黑体" panose="02010609060101010101" pitchFamily="49" charset="-122"/>
              </a:rPr>
              <a:t> -4</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448" y="764833"/>
            <a:ext cx="85883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 1"/>
          <p:cNvSpPr/>
          <p:nvPr>
            <p:custDataLst>
              <p:tags r:id="rId1"/>
            </p:custDataLst>
          </p:nvPr>
        </p:nvSpPr>
        <p:spPr>
          <a:xfrm>
            <a:off x="5160010" y="260350"/>
            <a:ext cx="3209925" cy="58356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示例二</a:t>
            </a:r>
            <a:r>
              <a:rPr lang="en-US" altLang="zh-CN" sz="2400" dirty="0">
                <a:solidFill>
                  <a:prstClr val="white"/>
                </a:solidFill>
                <a:latin typeface="黑体" panose="02010609060101010101" pitchFamily="49" charset="-122"/>
              </a:rPr>
              <a:t> -5</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692697"/>
            <a:ext cx="8855075" cy="583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 1"/>
          <p:cNvSpPr/>
          <p:nvPr>
            <p:custDataLst>
              <p:tags r:id="rId1"/>
            </p:custDataLst>
          </p:nvPr>
        </p:nvSpPr>
        <p:spPr>
          <a:xfrm>
            <a:off x="5160010" y="260350"/>
            <a:ext cx="3209925" cy="68072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示例二</a:t>
            </a:r>
            <a:r>
              <a:rPr lang="en-US" altLang="zh-CN" sz="2400" dirty="0">
                <a:solidFill>
                  <a:prstClr val="white"/>
                </a:solidFill>
                <a:latin typeface="黑体" panose="02010609060101010101" pitchFamily="49" charset="-122"/>
              </a:rPr>
              <a:t> -6</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21201" y="2348865"/>
            <a:ext cx="3769995" cy="1568450"/>
          </a:xfrm>
          <a:prstGeom prst="rect">
            <a:avLst/>
          </a:prstGeom>
          <a:noFill/>
        </p:spPr>
        <p:txBody>
          <a:bodyPr wrap="square" rtlCol="0">
            <a:spAutoFit/>
          </a:bodyPr>
          <a:lstStyle/>
          <a:p>
            <a:pPr fontAlgn="base">
              <a:spcBef>
                <a:spcPct val="0"/>
              </a:spcBef>
              <a:spcAft>
                <a:spcPct val="0"/>
              </a:spcAft>
            </a:pPr>
            <a:r>
              <a:rPr lang="zh-CN" altLang="en-US" sz="9600">
                <a:gradFill>
                  <a:gsLst>
                    <a:gs pos="0">
                      <a:srgbClr val="007BD3"/>
                    </a:gs>
                    <a:gs pos="100000">
                      <a:srgbClr val="034373"/>
                    </a:gs>
                  </a:gsLst>
                  <a:lin scaled="0"/>
                </a:gradFill>
                <a:latin typeface="叶根友毛笔行书2.0版" panose="02010601030101010101" charset="-122"/>
                <a:ea typeface="叶根友毛笔行书2.0版" panose="02010601030101010101" charset="-122"/>
              </a:rPr>
              <a:t>谢</a:t>
            </a:r>
            <a:r>
              <a:rPr lang="en-US" altLang="zh-CN" sz="9600">
                <a:gradFill>
                  <a:gsLst>
                    <a:gs pos="0">
                      <a:srgbClr val="007BD3"/>
                    </a:gs>
                    <a:gs pos="100000">
                      <a:srgbClr val="034373"/>
                    </a:gs>
                  </a:gsLst>
                  <a:lin scaled="0"/>
                </a:gradFill>
                <a:latin typeface="叶根友毛笔行书2.0版" panose="02010601030101010101" charset="-122"/>
                <a:ea typeface="叶根友毛笔行书2.0版" panose="02010601030101010101" charset="-122"/>
              </a:rPr>
              <a:t> </a:t>
            </a:r>
            <a:r>
              <a:rPr lang="zh-CN" altLang="en-US" sz="9600">
                <a:gradFill>
                  <a:gsLst>
                    <a:gs pos="0">
                      <a:srgbClr val="007BD3"/>
                    </a:gs>
                    <a:gs pos="100000">
                      <a:srgbClr val="034373"/>
                    </a:gs>
                  </a:gsLst>
                  <a:lin scaled="0"/>
                </a:gradFill>
                <a:latin typeface="叶根友毛笔行书2.0版" panose="02010601030101010101" charset="-122"/>
                <a:ea typeface="叶根友毛笔行书2.0版" panose="02010601030101010101" charset="-122"/>
              </a:rPr>
              <a:t>谢</a:t>
            </a:r>
            <a:r>
              <a:rPr lang="en-US" altLang="zh-CN" sz="9600">
                <a:gradFill>
                  <a:gsLst>
                    <a:gs pos="0">
                      <a:srgbClr val="007BD3"/>
                    </a:gs>
                    <a:gs pos="100000">
                      <a:srgbClr val="034373"/>
                    </a:gs>
                  </a:gsLst>
                  <a:lin scaled="0"/>
                </a:gradFill>
                <a:latin typeface="叶根友毛笔行书2.0版" panose="02010601030101010101" charset="-122"/>
                <a:ea typeface="叶根友毛笔行书2.0版" panose="02010601030101010101" charset="-122"/>
              </a:rPr>
              <a:t> </a:t>
            </a:r>
            <a:endParaRPr lang="zh-CN" altLang="en-US" sz="9600">
              <a:gradFill>
                <a:gsLst>
                  <a:gs pos="0">
                    <a:srgbClr val="007BD3"/>
                  </a:gs>
                  <a:gs pos="100000">
                    <a:srgbClr val="034373"/>
                  </a:gs>
                </a:gsLst>
                <a:lin scaled="0"/>
              </a:gradFill>
              <a:latin typeface="叶根友毛笔行书2.0版" panose="02010601030101010101" charset="-122"/>
              <a:ea typeface="叶根友毛笔行书2.0版" panose="02010601030101010101"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7566" y="647918"/>
            <a:ext cx="10156371" cy="3754874"/>
          </a:xfrm>
          <a:prstGeom prst="rect">
            <a:avLst/>
          </a:prstGeom>
        </p:spPr>
        <p:txBody>
          <a:bodyPr wrap="square">
            <a:spAutoFit/>
          </a:bodyPr>
          <a:lstStyle/>
          <a:p>
            <a:pPr>
              <a:lnSpc>
                <a:spcPct val="200000"/>
              </a:lnSpc>
            </a:pPr>
            <a:r>
              <a:rPr lang="en-US" altLang="zh-CN" sz="3000" dirty="0">
                <a:solidFill>
                  <a:prstClr val="black"/>
                </a:solidFill>
                <a:latin typeface="方正楷体_GBK" panose="03000509000000000000" pitchFamily="65" charset="-122"/>
                <a:ea typeface="方正楷体_GBK" panose="03000509000000000000" pitchFamily="65" charset="-122"/>
              </a:rPr>
              <a:t>2</a:t>
            </a:r>
            <a:r>
              <a:rPr lang="zh-CN" altLang="en-US" sz="3000" dirty="0" smtClean="0">
                <a:solidFill>
                  <a:prstClr val="black"/>
                </a:solidFill>
                <a:latin typeface="方正楷体_GBK" panose="03000509000000000000" pitchFamily="65" charset="-122"/>
                <a:ea typeface="方正楷体_GBK" panose="03000509000000000000" pitchFamily="65" charset="-122"/>
              </a:rPr>
              <a:t>．发送科技报告呈交授权码</a:t>
            </a:r>
            <a:endParaRPr lang="zh-CN" altLang="en-US" sz="3000" dirty="0">
              <a:solidFill>
                <a:prstClr val="black"/>
              </a:solidFill>
              <a:latin typeface="方正楷体_GBK" panose="03000509000000000000" pitchFamily="65" charset="-122"/>
              <a:ea typeface="方正楷体_GBK" panose="03000509000000000000" pitchFamily="65" charset="-122"/>
            </a:endParaRPr>
          </a:p>
          <a:p>
            <a:pPr algn="just">
              <a:lnSpc>
                <a:spcPts val="4500"/>
              </a:lnSpc>
            </a:pPr>
            <a:r>
              <a:rPr lang="zh-CN" altLang="en-US" sz="2200" dirty="0">
                <a:solidFill>
                  <a:srgbClr val="0070C0"/>
                </a:solidFill>
                <a:latin typeface="方正魏碑简体" panose="03000509000000000000" pitchFamily="65" charset="-122"/>
                <a:ea typeface="方正魏碑简体" panose="03000509000000000000" pitchFamily="65"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信息入库后</a:t>
            </a:r>
            <a:r>
              <a:rPr lang="zh-CN" altLang="en-US" sz="2200" dirty="0" smtClean="0">
                <a:solidFill>
                  <a:prstClr val="black"/>
                </a:solidFill>
                <a:latin typeface="方正黑体_GBK" panose="03000509000000000000" pitchFamily="65" charset="-122"/>
                <a:ea typeface="方正黑体_GBK" panose="03000509000000000000" pitchFamily="65" charset="-122"/>
              </a:rPr>
              <a:t>，系统同时</a:t>
            </a:r>
            <a:r>
              <a:rPr lang="zh-CN" altLang="en-US" sz="2200" dirty="0">
                <a:solidFill>
                  <a:prstClr val="black"/>
                </a:solidFill>
                <a:latin typeface="方正黑体_GBK" panose="03000509000000000000" pitchFamily="65" charset="-122"/>
                <a:ea typeface="方正黑体_GBK" panose="03000509000000000000" pitchFamily="65" charset="-122"/>
              </a:rPr>
              <a:t>以手机短信、</a:t>
            </a:r>
            <a:r>
              <a:rPr lang="en-US" altLang="zh-CN" sz="2200" dirty="0">
                <a:solidFill>
                  <a:prstClr val="black"/>
                </a:solidFill>
                <a:latin typeface="方正黑体_GBK" panose="03000509000000000000" pitchFamily="65" charset="-122"/>
                <a:ea typeface="方正黑体_GBK" panose="03000509000000000000" pitchFamily="65" charset="-122"/>
              </a:rPr>
              <a:t>Email</a:t>
            </a:r>
            <a:r>
              <a:rPr lang="zh-CN" altLang="en-US" sz="2200" dirty="0" smtClean="0">
                <a:solidFill>
                  <a:prstClr val="black"/>
                </a:solidFill>
                <a:latin typeface="方正黑体_GBK" panose="03000509000000000000" pitchFamily="65" charset="-122"/>
                <a:ea typeface="方正黑体_GBK" panose="03000509000000000000" pitchFamily="65" charset="-122"/>
              </a:rPr>
              <a:t>向项目承担单位联系人</a:t>
            </a:r>
            <a:r>
              <a:rPr lang="zh-CN" altLang="en-US" sz="2200" dirty="0">
                <a:solidFill>
                  <a:prstClr val="black"/>
                </a:solidFill>
                <a:latin typeface="方正黑体_GBK" panose="03000509000000000000" pitchFamily="65" charset="-122"/>
                <a:ea typeface="方正黑体_GBK" panose="03000509000000000000" pitchFamily="65" charset="-122"/>
              </a:rPr>
              <a:t>发送授权码（</a:t>
            </a:r>
            <a:r>
              <a:rPr lang="en-US" altLang="zh-CN" sz="2200" dirty="0">
                <a:solidFill>
                  <a:prstClr val="black"/>
                </a:solidFill>
                <a:latin typeface="方正黑体_GBK" panose="03000509000000000000" pitchFamily="65" charset="-122"/>
                <a:ea typeface="方正黑体_GBK" panose="03000509000000000000" pitchFamily="65" charset="-122"/>
              </a:rPr>
              <a:t>6</a:t>
            </a:r>
            <a:r>
              <a:rPr lang="zh-CN" altLang="en-US" sz="2200" dirty="0">
                <a:solidFill>
                  <a:prstClr val="black"/>
                </a:solidFill>
                <a:latin typeface="方正黑体_GBK" panose="03000509000000000000" pitchFamily="65" charset="-122"/>
                <a:ea typeface="方正黑体_GBK" panose="03000509000000000000" pitchFamily="65" charset="-122"/>
              </a:rPr>
              <a:t>位</a:t>
            </a:r>
            <a:r>
              <a:rPr lang="zh-CN" altLang="en-US" sz="2200" dirty="0">
                <a:solidFill>
                  <a:srgbClr val="FF0000"/>
                </a:solidFill>
                <a:latin typeface="方正魏碑简体" panose="03000509000000000000" pitchFamily="65" charset="-122"/>
                <a:ea typeface="方正魏碑简体" panose="03000509000000000000" pitchFamily="65" charset="-122"/>
              </a:rPr>
              <a:t>数字</a:t>
            </a:r>
            <a:r>
              <a:rPr lang="zh-CN" altLang="en-US" sz="2200" dirty="0">
                <a:solidFill>
                  <a:prstClr val="black"/>
                </a:solidFill>
                <a:latin typeface="方正黑体_GBK" panose="03000509000000000000" pitchFamily="65" charset="-122"/>
                <a:ea typeface="方正黑体_GBK" panose="03000509000000000000" pitchFamily="65" charset="-122"/>
              </a:rPr>
              <a:t>和</a:t>
            </a:r>
            <a:r>
              <a:rPr lang="zh-CN" altLang="en-US" sz="2200" dirty="0">
                <a:solidFill>
                  <a:srgbClr val="FF0000"/>
                </a:solidFill>
                <a:latin typeface="方正魏碑简体" panose="03000509000000000000" pitchFamily="65" charset="-122"/>
                <a:ea typeface="方正魏碑简体" panose="03000509000000000000" pitchFamily="65" charset="-122"/>
              </a:rPr>
              <a:t>大写字母</a:t>
            </a:r>
            <a:r>
              <a:rPr lang="zh-CN" altLang="en-US" sz="2200" dirty="0">
                <a:solidFill>
                  <a:prstClr val="black"/>
                </a:solidFill>
                <a:latin typeface="方正黑体_GBK" panose="03000509000000000000" pitchFamily="65" charset="-122"/>
                <a:ea typeface="方正黑体_GBK" panose="03000509000000000000" pitchFamily="65" charset="-122"/>
              </a:rPr>
              <a:t>混合，如</a:t>
            </a:r>
            <a:r>
              <a:rPr lang="en-US" altLang="zh-CN" sz="2200" dirty="0">
                <a:solidFill>
                  <a:srgbClr val="FF0000"/>
                </a:solidFill>
                <a:latin typeface="方正魏碑简体" panose="03000509000000000000" pitchFamily="65" charset="-122"/>
                <a:ea typeface="方正魏碑简体" panose="03000509000000000000" pitchFamily="65" charset="-122"/>
              </a:rPr>
              <a:t>CA8F49</a:t>
            </a:r>
            <a:r>
              <a:rPr lang="zh-CN" altLang="en-US" sz="2200" dirty="0">
                <a:solidFill>
                  <a:prstClr val="black"/>
                </a:solidFill>
                <a:latin typeface="方正黑体_GBK" panose="03000509000000000000" pitchFamily="65" charset="-122"/>
                <a:ea typeface="方正黑体_GBK" panose="03000509000000000000" pitchFamily="65" charset="-122"/>
              </a:rPr>
              <a:t>），供呈交科技报告使用，每个项目自始至终使用此码。无授权码不能呈交报告。</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nSpc>
                <a:spcPts val="4500"/>
              </a:lnSpc>
            </a:pPr>
            <a:r>
              <a:rPr lang="en-US" altLang="zh-CN" sz="2200" dirty="0">
                <a:solidFill>
                  <a:prstClr val="black"/>
                </a:solidFill>
                <a:latin typeface="黑体" panose="02010609060101010101" pitchFamily="49" charset="-122"/>
                <a:ea typeface="黑体" panose="02010609060101010101" pitchFamily="49"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短信样式：</a:t>
            </a:r>
            <a:endParaRPr lang="en-US" altLang="zh-CN" sz="2200" dirty="0">
              <a:solidFill>
                <a:prstClr val="black"/>
              </a:solidFill>
              <a:latin typeface="方正黑体_GBK" panose="03000509000000000000" pitchFamily="65" charset="-122"/>
              <a:ea typeface="方正黑体_GBK" panose="03000509000000000000" pitchFamily="65" charset="-122"/>
            </a:endParaRPr>
          </a:p>
          <a:p>
            <a:r>
              <a:rPr lang="en-US" altLang="zh-CN" sz="2200" dirty="0">
                <a:solidFill>
                  <a:prstClr val="black"/>
                </a:solidFill>
                <a:latin typeface="黑体" panose="02010609060101010101" pitchFamily="49" charset="-122"/>
                <a:ea typeface="黑体" panose="02010609060101010101" pitchFamily="49" charset="-122"/>
              </a:rPr>
              <a:t>   </a:t>
            </a:r>
            <a:r>
              <a:rPr lang="en-US" altLang="zh-CN" sz="2200" dirty="0">
                <a:solidFill>
                  <a:prstClr val="black"/>
                </a:solidFill>
                <a:latin typeface="方正黑体_GBK" panose="03000509000000000000" pitchFamily="65" charset="-122"/>
                <a:ea typeface="方正黑体_GBK" panose="03000509000000000000" pitchFamily="65" charset="-122"/>
              </a:rPr>
              <a:t>Email</a:t>
            </a:r>
            <a:r>
              <a:rPr lang="zh-CN" altLang="en-US" sz="2200" dirty="0">
                <a:solidFill>
                  <a:prstClr val="black"/>
                </a:solidFill>
                <a:latin typeface="方正黑体_GBK" panose="03000509000000000000" pitchFamily="65" charset="-122"/>
                <a:ea typeface="方正黑体_GBK" panose="03000509000000000000" pitchFamily="65" charset="-122"/>
              </a:rPr>
              <a:t>样式</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黑体" panose="02010609060101010101" pitchFamily="49" charset="-122"/>
                <a:ea typeface="黑体" panose="02010609060101010101" pitchFamily="49" charset="-122"/>
              </a:rPr>
              <a:t>   </a:t>
            </a:r>
            <a:endParaRPr lang="en-US" altLang="zh-CN" sz="2200" dirty="0">
              <a:solidFill>
                <a:prstClr val="black"/>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903" y="3475139"/>
            <a:ext cx="7039552" cy="325639"/>
          </a:xfrm>
          <a:prstGeom prst="rect">
            <a:avLst/>
          </a:prstGeom>
          <a:solidFill>
            <a:schemeClr val="accent4"/>
          </a:solidFill>
          <a:ln>
            <a:solidFill>
              <a:schemeClr val="accent2"/>
            </a:solidFill>
          </a:ln>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838" y="3971816"/>
            <a:ext cx="7616637" cy="2235068"/>
          </a:xfrm>
          <a:prstGeom prst="rect">
            <a:avLst/>
          </a:prstGeom>
          <a:ln>
            <a:solidFill>
              <a:schemeClr val="accent2"/>
            </a:solidFill>
          </a:ln>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7566" y="647918"/>
            <a:ext cx="10156371" cy="5055230"/>
          </a:xfrm>
          <a:prstGeom prst="rect">
            <a:avLst/>
          </a:prstGeom>
        </p:spPr>
        <p:txBody>
          <a:bodyPr wrap="square">
            <a:spAutoFit/>
          </a:bodyPr>
          <a:lstStyle/>
          <a:p>
            <a:pPr>
              <a:lnSpc>
                <a:spcPct val="200000"/>
              </a:lnSpc>
            </a:pPr>
            <a:r>
              <a:rPr lang="en-US" altLang="zh-CN" sz="3000" dirty="0">
                <a:solidFill>
                  <a:prstClr val="black"/>
                </a:solidFill>
                <a:latin typeface="方正楷体_GBK" panose="03000509000000000000" pitchFamily="65" charset="-122"/>
                <a:ea typeface="方正楷体_GBK" panose="03000509000000000000" pitchFamily="65" charset="-122"/>
              </a:rPr>
              <a:t>3</a:t>
            </a:r>
            <a:r>
              <a:rPr lang="zh-CN" altLang="en-US" sz="3000" dirty="0" smtClean="0">
                <a:solidFill>
                  <a:prstClr val="black"/>
                </a:solidFill>
                <a:latin typeface="方正楷体_GBK" panose="03000509000000000000" pitchFamily="65" charset="-122"/>
                <a:ea typeface="方正楷体_GBK" panose="03000509000000000000" pitchFamily="65" charset="-122"/>
              </a:rPr>
              <a:t>．注意事项</a:t>
            </a:r>
            <a:endParaRPr lang="zh-CN" altLang="en-US" sz="3000" dirty="0">
              <a:solidFill>
                <a:prstClr val="black"/>
              </a:solidFill>
              <a:latin typeface="方正楷体_GBK" panose="03000509000000000000" pitchFamily="65" charset="-122"/>
              <a:ea typeface="方正楷体_GBK" panose="03000509000000000000" pitchFamily="65" charset="-122"/>
            </a:endParaRPr>
          </a:p>
          <a:p>
            <a:pPr algn="just">
              <a:lnSpc>
                <a:spcPts val="4500"/>
              </a:lnSpc>
            </a:pPr>
            <a:r>
              <a:rPr lang="zh-CN" altLang="en-US" sz="2200" dirty="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1</a:t>
            </a:r>
            <a:r>
              <a:rPr lang="zh-CN" altLang="en-US" sz="2200" dirty="0" smtClean="0">
                <a:solidFill>
                  <a:prstClr val="black"/>
                </a:solidFill>
                <a:latin typeface="方正黑体_GBK" panose="03000509000000000000" pitchFamily="65" charset="-122"/>
                <a:ea typeface="方正黑体_GBK" panose="03000509000000000000" pitchFamily="65" charset="-122"/>
              </a:rPr>
              <a:t>）收到的授权码</a:t>
            </a:r>
            <a:r>
              <a:rPr lang="zh-CN" altLang="en-US" sz="2200" dirty="0">
                <a:solidFill>
                  <a:prstClr val="black"/>
                </a:solidFill>
                <a:latin typeface="方正黑体_GBK" panose="03000509000000000000" pitchFamily="65" charset="-122"/>
                <a:ea typeface="方正黑体_GBK" panose="03000509000000000000" pitchFamily="65" charset="-122"/>
              </a:rPr>
              <a:t>信息</a:t>
            </a:r>
            <a:r>
              <a:rPr lang="zh-CN" altLang="en-US" sz="2200" dirty="0" smtClean="0">
                <a:solidFill>
                  <a:prstClr val="black"/>
                </a:solidFill>
                <a:latin typeface="方正黑体_GBK" panose="03000509000000000000" pitchFamily="65" charset="-122"/>
                <a:ea typeface="方正黑体_GBK" panose="03000509000000000000" pitchFamily="65" charset="-122"/>
              </a:rPr>
              <a:t>妥善</a:t>
            </a:r>
            <a:r>
              <a:rPr lang="zh-CN" altLang="en-US" sz="2200" dirty="0">
                <a:solidFill>
                  <a:prstClr val="black"/>
                </a:solidFill>
                <a:latin typeface="方正黑体_GBK" panose="03000509000000000000" pitchFamily="65" charset="-122"/>
                <a:ea typeface="方正黑体_GBK" panose="03000509000000000000" pitchFamily="65" charset="-122"/>
              </a:rPr>
              <a:t>保管，勿当做垃圾短信、邮件误删。</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2</a:t>
            </a:r>
            <a:r>
              <a:rPr lang="zh-CN" altLang="en-US" sz="2200" dirty="0" smtClean="0">
                <a:solidFill>
                  <a:prstClr val="black"/>
                </a:solidFill>
                <a:latin typeface="方正黑体_GBK" panose="03000509000000000000" pitchFamily="65" charset="-122"/>
                <a:ea typeface="方正黑体_GBK" panose="03000509000000000000" pitchFamily="65" charset="-122"/>
              </a:rPr>
              <a:t>）联系人</a:t>
            </a:r>
            <a:r>
              <a:rPr lang="zh-CN" altLang="en-US" sz="2200" dirty="0">
                <a:solidFill>
                  <a:prstClr val="black"/>
                </a:solidFill>
                <a:latin typeface="方正黑体_GBK" panose="03000509000000000000" pitchFamily="65" charset="-122"/>
                <a:ea typeface="方正黑体_GBK" panose="03000509000000000000" pitchFamily="65" charset="-122"/>
              </a:rPr>
              <a:t>手机号、</a:t>
            </a:r>
            <a:r>
              <a:rPr lang="en-US" altLang="zh-CN" sz="2200" dirty="0">
                <a:solidFill>
                  <a:prstClr val="black"/>
                </a:solidFill>
                <a:latin typeface="方正黑体_GBK" panose="03000509000000000000" pitchFamily="65" charset="-122"/>
                <a:ea typeface="方正黑体_GBK" panose="03000509000000000000" pitchFamily="65" charset="-122"/>
              </a:rPr>
              <a:t>Email</a:t>
            </a:r>
            <a:r>
              <a:rPr lang="zh-CN" altLang="en-US" sz="2200" dirty="0">
                <a:solidFill>
                  <a:prstClr val="black"/>
                </a:solidFill>
                <a:latin typeface="方正黑体_GBK" panose="03000509000000000000" pitchFamily="65" charset="-122"/>
                <a:ea typeface="方正黑体_GBK" panose="03000509000000000000" pitchFamily="65" charset="-122"/>
              </a:rPr>
              <a:t>是计划项目任务书中填写的，如有更改，请</a:t>
            </a:r>
            <a:r>
              <a:rPr lang="zh-CN" altLang="en-US" sz="2200" dirty="0" smtClean="0">
                <a:solidFill>
                  <a:prstClr val="black"/>
                </a:solidFill>
                <a:latin typeface="方正黑体_GBK" panose="03000509000000000000" pitchFamily="65" charset="-122"/>
                <a:ea typeface="方正黑体_GBK" panose="03000509000000000000" pitchFamily="65" charset="-122"/>
              </a:rPr>
              <a:t>通知科技报告管理员（电话：</a:t>
            </a:r>
            <a:r>
              <a:rPr lang="en-US" altLang="zh-CN" sz="2200" dirty="0" smtClean="0">
                <a:solidFill>
                  <a:srgbClr val="FF0000"/>
                </a:solidFill>
                <a:latin typeface="方正黑体_GBK" panose="03000509000000000000" pitchFamily="65" charset="-122"/>
                <a:ea typeface="方正黑体_GBK" panose="03000509000000000000" pitchFamily="65" charset="-122"/>
              </a:rPr>
              <a:t>0532-82883029</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prstClr val="black"/>
                </a:solidFill>
                <a:latin typeface="方正黑体_GBK" panose="03000509000000000000" pitchFamily="65" charset="-122"/>
                <a:ea typeface="方正黑体_GBK" panose="03000509000000000000" pitchFamily="65" charset="-122"/>
              </a:rPr>
              <a:t>。尽量使用</a:t>
            </a:r>
            <a:r>
              <a:rPr lang="en-US" altLang="zh-CN" sz="2200" dirty="0">
                <a:solidFill>
                  <a:srgbClr val="FF0000"/>
                </a:solidFill>
                <a:latin typeface="方正黑体_GBK" panose="03000509000000000000" pitchFamily="65" charset="-122"/>
                <a:ea typeface="方正黑体_GBK" panose="03000509000000000000" pitchFamily="65" charset="-122"/>
              </a:rPr>
              <a:t>163</a:t>
            </a:r>
            <a:r>
              <a:rPr lang="zh-CN" altLang="en-US" sz="2200" dirty="0">
                <a:solidFill>
                  <a:srgbClr val="FF0000"/>
                </a:solidFill>
                <a:latin typeface="方正黑体_GBK" panose="03000509000000000000" pitchFamily="65" charset="-122"/>
                <a:ea typeface="方正黑体_GBK" panose="03000509000000000000" pitchFamily="65" charset="-122"/>
              </a:rPr>
              <a:t>、</a:t>
            </a:r>
            <a:r>
              <a:rPr lang="en-US" altLang="zh-CN" sz="2200" dirty="0">
                <a:solidFill>
                  <a:srgbClr val="FF0000"/>
                </a:solidFill>
                <a:latin typeface="方正黑体_GBK" panose="03000509000000000000" pitchFamily="65" charset="-122"/>
                <a:ea typeface="方正黑体_GBK" panose="03000509000000000000" pitchFamily="65" charset="-122"/>
              </a:rPr>
              <a:t>126</a:t>
            </a:r>
            <a:r>
              <a:rPr lang="zh-CN" altLang="en-US" sz="2200" dirty="0">
                <a:solidFill>
                  <a:prstClr val="black"/>
                </a:solidFill>
                <a:latin typeface="方正黑体_GBK" panose="03000509000000000000" pitchFamily="65" charset="-122"/>
                <a:ea typeface="方正黑体_GBK" panose="03000509000000000000" pitchFamily="65" charset="-122"/>
              </a:rPr>
              <a:t>等公共邮箱，企业邮箱</a:t>
            </a:r>
            <a:r>
              <a:rPr lang="en-US" altLang="zh-CN" sz="2200" dirty="0">
                <a:solidFill>
                  <a:prstClr val="black"/>
                </a:solidFill>
                <a:latin typeface="方正黑体_GBK" panose="03000509000000000000" pitchFamily="65" charset="-122"/>
                <a:ea typeface="方正黑体_GBK" panose="03000509000000000000" pitchFamily="65" charset="-122"/>
              </a:rPr>
              <a:t>Email</a:t>
            </a:r>
            <a:r>
              <a:rPr lang="zh-CN" altLang="en-US" sz="2200" dirty="0">
                <a:solidFill>
                  <a:prstClr val="black"/>
                </a:solidFill>
                <a:latin typeface="方正黑体_GBK" panose="03000509000000000000" pitchFamily="65" charset="-122"/>
                <a:ea typeface="方正黑体_GBK" panose="03000509000000000000" pitchFamily="65" charset="-122"/>
              </a:rPr>
              <a:t>有时无法送达。 </a:t>
            </a:r>
            <a:r>
              <a:rPr lang="en-US" altLang="zh-CN" sz="2200" dirty="0">
                <a:solidFill>
                  <a:prstClr val="black"/>
                </a:solidFill>
                <a:latin typeface="方正黑体_GBK" panose="03000509000000000000" pitchFamily="65" charset="-122"/>
                <a:ea typeface="方正黑体_GBK" panose="03000509000000000000" pitchFamily="65" charset="-122"/>
              </a:rPr>
              <a:t> </a:t>
            </a:r>
          </a:p>
          <a:p>
            <a:pPr algn="just">
              <a:lnSpc>
                <a:spcPts val="45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3</a:t>
            </a:r>
            <a:r>
              <a:rPr lang="zh-CN" altLang="en-US" sz="2200" dirty="0" smtClean="0">
                <a:solidFill>
                  <a:prstClr val="black"/>
                </a:solidFill>
                <a:latin typeface="方正黑体_GBK" panose="03000509000000000000" pitchFamily="65" charset="-122"/>
                <a:ea typeface="方正黑体_GBK" panose="03000509000000000000" pitchFamily="65" charset="-122"/>
              </a:rPr>
              <a:t>）如果</a:t>
            </a:r>
            <a:r>
              <a:rPr lang="zh-CN" altLang="en-US" sz="2200" dirty="0">
                <a:solidFill>
                  <a:prstClr val="black"/>
                </a:solidFill>
                <a:latin typeface="方正黑体_GBK" panose="03000509000000000000" pitchFamily="65" charset="-122"/>
                <a:ea typeface="方正黑体_GBK" panose="03000509000000000000" pitchFamily="65" charset="-122"/>
              </a:rPr>
              <a:t>项目联系人不是报告撰写人，请及时将短信、</a:t>
            </a:r>
            <a:r>
              <a:rPr lang="en-US" altLang="zh-CN" sz="2200" dirty="0">
                <a:solidFill>
                  <a:prstClr val="black"/>
                </a:solidFill>
                <a:latin typeface="方正黑体_GBK" panose="03000509000000000000" pitchFamily="65" charset="-122"/>
                <a:ea typeface="方正黑体_GBK" panose="03000509000000000000" pitchFamily="65" charset="-122"/>
              </a:rPr>
              <a:t>Email</a:t>
            </a:r>
            <a:r>
              <a:rPr lang="zh-CN" altLang="en-US" sz="2200" dirty="0">
                <a:solidFill>
                  <a:prstClr val="black"/>
                </a:solidFill>
                <a:latin typeface="方正黑体_GBK" panose="03000509000000000000" pitchFamily="65" charset="-122"/>
                <a:ea typeface="方正黑体_GBK" panose="03000509000000000000" pitchFamily="65" charset="-122"/>
              </a:rPr>
              <a:t>转发给相关人员。</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endParaRPr lang="en-US" altLang="zh-CN" sz="2800" dirty="0">
              <a:solidFill>
                <a:prstClr val="black"/>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1058" y="844935"/>
            <a:ext cx="4301177" cy="707886"/>
          </a:xfrm>
          <a:prstGeom prst="rect">
            <a:avLst/>
          </a:prstGeom>
        </p:spPr>
        <p:txBody>
          <a:bodyPr wrap="none">
            <a:spAutoFit/>
          </a:bodyPr>
          <a:lstStyle/>
          <a:p>
            <a:r>
              <a:rPr lang="zh-CN" altLang="en-US"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二、科技报告呈交</a:t>
            </a:r>
            <a:endParaRPr lang="zh-CN" altLang="zh-CN"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endParaRPr>
          </a:p>
        </p:txBody>
      </p:sp>
      <p:sp>
        <p:nvSpPr>
          <p:cNvPr id="3" name="矩形 2"/>
          <p:cNvSpPr/>
          <p:nvPr/>
        </p:nvSpPr>
        <p:spPr>
          <a:xfrm>
            <a:off x="1034142" y="1671693"/>
            <a:ext cx="10156371" cy="3254737"/>
          </a:xfrm>
          <a:prstGeom prst="rect">
            <a:avLst/>
          </a:prstGeom>
        </p:spPr>
        <p:txBody>
          <a:bodyPr wrap="square">
            <a:spAutoFit/>
          </a:bodyPr>
          <a:lstStyle/>
          <a:p>
            <a:pPr marL="514350" indent="-514350">
              <a:lnSpc>
                <a:spcPts val="4500"/>
              </a:lnSpc>
              <a:buFontTx/>
              <a:buAutoNum type="arabicPeriod"/>
            </a:pPr>
            <a:r>
              <a:rPr lang="zh-CN" altLang="en-US" sz="3000" dirty="0" smtClean="0">
                <a:solidFill>
                  <a:prstClr val="black"/>
                </a:solidFill>
                <a:latin typeface="方正楷体_GBK" panose="03000509000000000000" pitchFamily="65" charset="-122"/>
                <a:ea typeface="方正楷体_GBK" panose="03000509000000000000" pitchFamily="65" charset="-122"/>
              </a:rPr>
              <a:t>呈交前准备工作</a:t>
            </a:r>
            <a:endParaRPr lang="en-US" altLang="zh-CN" sz="3000" dirty="0" smtClean="0">
              <a:solidFill>
                <a:prstClr val="black"/>
              </a:solidFill>
              <a:latin typeface="方正楷体_GBK" panose="03000509000000000000" pitchFamily="65" charset="-122"/>
              <a:ea typeface="方正楷体_GBK" panose="03000509000000000000" pitchFamily="65" charset="-122"/>
            </a:endParaRPr>
          </a:p>
          <a:p>
            <a:pPr algn="just">
              <a:lnSpc>
                <a:spcPct val="150000"/>
              </a:lnSpc>
            </a:pPr>
            <a:r>
              <a:rPr lang="en-US" altLang="zh-CN" sz="2400" dirty="0" smtClean="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1</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srgbClr val="FF0000"/>
                </a:solidFill>
                <a:latin typeface="方正黑体_GBK" panose="03000509000000000000" pitchFamily="65" charset="-122"/>
                <a:ea typeface="方正黑体_GBK" panose="03000509000000000000" pitchFamily="65" charset="-122"/>
              </a:rPr>
              <a:t>完成科技报告</a:t>
            </a:r>
            <a:r>
              <a:rPr lang="zh-CN" altLang="en-US" sz="2200" dirty="0">
                <a:solidFill>
                  <a:srgbClr val="FF0000"/>
                </a:solidFill>
                <a:latin typeface="方正黑体_GBK" panose="03000509000000000000" pitchFamily="65" charset="-122"/>
                <a:ea typeface="方正黑体_GBK" panose="03000509000000000000" pitchFamily="65" charset="-122"/>
              </a:rPr>
              <a:t>正文</a:t>
            </a:r>
            <a:r>
              <a:rPr lang="en-US" altLang="zh-CN" sz="2200" dirty="0" smtClean="0">
                <a:solidFill>
                  <a:srgbClr val="FF0000"/>
                </a:solidFill>
                <a:latin typeface="方正黑体_GBK" panose="03000509000000000000" pitchFamily="65" charset="-122"/>
                <a:ea typeface="方正黑体_GBK" panose="03000509000000000000" pitchFamily="65" charset="-122"/>
              </a:rPr>
              <a:t>(WORD</a:t>
            </a:r>
            <a:r>
              <a:rPr lang="zh-CN" altLang="en-US" sz="2200" dirty="0" smtClean="0">
                <a:solidFill>
                  <a:srgbClr val="FF0000"/>
                </a:solidFill>
                <a:latin typeface="方正黑体_GBK" panose="03000509000000000000" pitchFamily="65" charset="-122"/>
                <a:ea typeface="方正黑体_GBK" panose="03000509000000000000" pitchFamily="65" charset="-122"/>
              </a:rPr>
              <a:t>格式</a:t>
            </a:r>
            <a:r>
              <a:rPr lang="en-US" altLang="zh-CN" sz="2200" dirty="0" smtClean="0">
                <a:solidFill>
                  <a:srgbClr val="FF0000"/>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。撰写前登录“青岛科技报告服务系统”（</a:t>
            </a:r>
            <a:r>
              <a:rPr lang="en-US" altLang="zh-CN" sz="2200" dirty="0">
                <a:solidFill>
                  <a:srgbClr val="FF0000"/>
                </a:solidFill>
                <a:latin typeface="方正黑体_GBK" panose="03000509000000000000" pitchFamily="65" charset="-122"/>
                <a:ea typeface="方正黑体_GBK" panose="03000509000000000000" pitchFamily="65" charset="-122"/>
                <a:hlinkClick r:id="rId2"/>
              </a:rPr>
              <a:t>http//:</a:t>
            </a:r>
            <a:r>
              <a:rPr lang="en-US" altLang="zh-CN" sz="2200"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方正黑体_GBK" panose="03000509000000000000" pitchFamily="65" charset="-122"/>
                <a:ea typeface="方正黑体_GBK" panose="03000509000000000000" pitchFamily="65" charset="-122"/>
                <a:hlinkClick r:id="rId2"/>
              </a:rPr>
              <a:t>120.221.95.86</a:t>
            </a:r>
            <a:r>
              <a:rPr lang="zh-CN" altLang="en-US" sz="2200" dirty="0" smtClean="0">
                <a:solidFill>
                  <a:prstClr val="black"/>
                </a:solidFill>
                <a:latin typeface="方正黑体_GBK" panose="03000509000000000000" pitchFamily="65" charset="-122"/>
                <a:ea typeface="方正黑体_GBK" panose="03000509000000000000" pitchFamily="65" charset="-122"/>
              </a:rPr>
              <a:t>），下载“</a:t>
            </a:r>
            <a:r>
              <a:rPr lang="zh-CN" altLang="en-US" sz="2200" dirty="0">
                <a:solidFill>
                  <a:prstClr val="black"/>
                </a:solidFill>
                <a:latin typeface="方正黑体_GBK" panose="03000509000000000000" pitchFamily="65" charset="-122"/>
                <a:ea typeface="方正黑体_GBK" panose="03000509000000000000" pitchFamily="65" charset="-122"/>
              </a:rPr>
              <a:t>科技报告撰写模板</a:t>
            </a:r>
            <a:r>
              <a:rPr lang="zh-CN" altLang="en-US" sz="2200" dirty="0" smtClean="0">
                <a:solidFill>
                  <a:prstClr val="black"/>
                </a:solidFill>
                <a:latin typeface="方正黑体_GBK" panose="03000509000000000000" pitchFamily="65" charset="-122"/>
                <a:ea typeface="方正黑体_GBK" panose="03000509000000000000" pitchFamily="65" charset="-122"/>
              </a:rPr>
              <a:t>”，按模板要求的内容、格式编辑报告文本，并可进一步参阅服务系统“学习培训”中的“科技报告模板文档说明”。文件控制在</a:t>
            </a:r>
            <a:r>
              <a:rPr lang="en-US" altLang="zh-CN" sz="2200" dirty="0">
                <a:solidFill>
                  <a:srgbClr val="FF0000"/>
                </a:solidFill>
                <a:latin typeface="方正黑体_GBK" panose="03000509000000000000" pitchFamily="65" charset="-122"/>
                <a:ea typeface="方正黑体_GBK" panose="03000509000000000000" pitchFamily="65" charset="-122"/>
              </a:rPr>
              <a:t>100M</a:t>
            </a:r>
            <a:r>
              <a:rPr lang="zh-CN" altLang="en-US" sz="2200" dirty="0">
                <a:solidFill>
                  <a:srgbClr val="FF0000"/>
                </a:solidFill>
                <a:latin typeface="方正黑体_GBK" panose="03000509000000000000" pitchFamily="65" charset="-122"/>
                <a:ea typeface="方正黑体_GBK" panose="03000509000000000000" pitchFamily="65" charset="-122"/>
              </a:rPr>
              <a:t>以内</a:t>
            </a:r>
            <a:r>
              <a:rPr lang="zh-CN" altLang="en-US" sz="2200" dirty="0" smtClean="0">
                <a:solidFill>
                  <a:prstClr val="black"/>
                </a:solidFill>
                <a:latin typeface="方正黑体_GBK" panose="03000509000000000000" pitchFamily="65" charset="-122"/>
                <a:ea typeface="方正黑体_GBK" panose="03000509000000000000" pitchFamily="65" charset="-122"/>
              </a:rPr>
              <a:t>，否则</a:t>
            </a:r>
            <a:r>
              <a:rPr lang="zh-CN" altLang="en-US" sz="2200" smtClean="0">
                <a:solidFill>
                  <a:prstClr val="black"/>
                </a:solidFill>
                <a:latin typeface="方正黑体_GBK" panose="03000509000000000000" pitchFamily="65" charset="-122"/>
                <a:ea typeface="方正黑体_GBK" panose="03000509000000000000" pitchFamily="65" charset="-122"/>
              </a:rPr>
              <a:t>可能</a:t>
            </a:r>
            <a:r>
              <a:rPr lang="zh-CN" altLang="en-US" sz="2200" smtClean="0">
                <a:solidFill>
                  <a:prstClr val="black"/>
                </a:solidFill>
                <a:latin typeface="方正黑体_GBK" panose="03000509000000000000" pitchFamily="65" charset="-122"/>
                <a:ea typeface="方正黑体_GBK" panose="03000509000000000000" pitchFamily="65" charset="-122"/>
              </a:rPr>
              <a:t>造成</a:t>
            </a:r>
            <a:r>
              <a:rPr lang="zh-CN" altLang="en-US" sz="2200">
                <a:solidFill>
                  <a:prstClr val="black"/>
                </a:solidFill>
                <a:latin typeface="方正黑体_GBK" panose="03000509000000000000" pitchFamily="65" charset="-122"/>
                <a:ea typeface="方正黑体_GBK" panose="03000509000000000000" pitchFamily="65" charset="-122"/>
              </a:rPr>
              <a:t>上传</a:t>
            </a:r>
            <a:r>
              <a:rPr lang="zh-CN" altLang="en-US" sz="2200" smtClean="0">
                <a:solidFill>
                  <a:prstClr val="black"/>
                </a:solidFill>
                <a:latin typeface="方正黑体_GBK" panose="03000509000000000000" pitchFamily="65" charset="-122"/>
                <a:ea typeface="方正黑体_GBK" panose="03000509000000000000" pitchFamily="65" charset="-122"/>
              </a:rPr>
              <a:t>困难</a:t>
            </a:r>
            <a:r>
              <a:rPr lang="zh-CN" altLang="en-US" sz="2200" dirty="0" smtClean="0">
                <a:solidFill>
                  <a:prstClr val="black"/>
                </a:solidFill>
                <a:latin typeface="方正黑体_GBK" panose="03000509000000000000" pitchFamily="65" charset="-122"/>
                <a:ea typeface="方正黑体_GBK" panose="03000509000000000000" pitchFamily="65" charset="-122"/>
              </a:rPr>
              <a:t>。文件过大一般是由于含有较多高清图片，应适当降低图片</a:t>
            </a:r>
            <a:r>
              <a:rPr lang="zh-CN" altLang="en-US" sz="2200" dirty="0" smtClean="0">
                <a:solidFill>
                  <a:srgbClr val="FF0000"/>
                </a:solidFill>
                <a:latin typeface="方正黑体_GBK" panose="03000509000000000000" pitchFamily="65" charset="-122"/>
                <a:ea typeface="方正黑体_GBK" panose="03000509000000000000" pitchFamily="65" charset="-122"/>
              </a:rPr>
              <a:t>像素</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      </a:t>
            </a:r>
            <a:endParaRPr lang="en-US" altLang="zh-CN" sz="2200" dirty="0">
              <a:solidFill>
                <a:prstClr val="black"/>
              </a:solidFill>
              <a:latin typeface="方正黑体_GBK" panose="03000509000000000000" pitchFamily="65" charset="-122"/>
              <a:ea typeface="方正黑体_GBK" panose="03000509000000000000" pitchFamily="65"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pic>
        <p:nvPicPr>
          <p:cNvPr id="6" name="图片 5"/>
          <p:cNvPicPr>
            <a:picLocks noChangeAspect="1"/>
          </p:cNvPicPr>
          <p:nvPr/>
        </p:nvPicPr>
        <p:blipFill>
          <a:blip r:embed="rId3"/>
          <a:stretch>
            <a:fillRect/>
          </a:stretch>
        </p:blipFill>
        <p:spPr>
          <a:xfrm>
            <a:off x="8485722" y="2309943"/>
            <a:ext cx="2911122" cy="3899805"/>
          </a:xfrm>
          <a:prstGeom prst="rect">
            <a:avLst/>
          </a:prstGeom>
        </p:spPr>
      </p:pic>
      <p:pic>
        <p:nvPicPr>
          <p:cNvPr id="10" name="图片 9"/>
          <p:cNvPicPr>
            <a:picLocks noChangeAspect="1"/>
          </p:cNvPicPr>
          <p:nvPr/>
        </p:nvPicPr>
        <p:blipFill>
          <a:blip r:embed="rId4"/>
          <a:stretch>
            <a:fillRect/>
          </a:stretch>
        </p:blipFill>
        <p:spPr>
          <a:xfrm>
            <a:off x="655415" y="2309943"/>
            <a:ext cx="7732680" cy="3899805"/>
          </a:xfrm>
          <a:prstGeom prst="rect">
            <a:avLst/>
          </a:prstGeom>
        </p:spPr>
      </p:pic>
      <p:cxnSp>
        <p:nvCxnSpPr>
          <p:cNvPr id="11" name="直接箭头连接符 10"/>
          <p:cNvCxnSpPr/>
          <p:nvPr/>
        </p:nvCxnSpPr>
        <p:spPr>
          <a:xfrm flipH="1" flipV="1">
            <a:off x="4199454" y="4122056"/>
            <a:ext cx="226242" cy="2755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051560" y="969172"/>
            <a:ext cx="10113264" cy="1107996"/>
          </a:xfrm>
          <a:prstGeom prst="rect">
            <a:avLst/>
          </a:prstGeom>
        </p:spPr>
        <p:txBody>
          <a:bodyPr wrap="square">
            <a:spAutoFit/>
          </a:bodyPr>
          <a:lstStyle/>
          <a:p>
            <a:pPr algn="just">
              <a:lnSpc>
                <a:spcPct val="150000"/>
              </a:lnSpc>
            </a:pPr>
            <a:r>
              <a:rPr lang="zh-CN" altLang="en-US" sz="2200" dirty="0" smtClean="0">
                <a:solidFill>
                  <a:prstClr val="black"/>
                </a:solidFill>
                <a:latin typeface="方正黑体_GBK" panose="03000509000000000000" pitchFamily="65" charset="-122"/>
                <a:ea typeface="方正黑体_GBK" panose="03000509000000000000" pitchFamily="65" charset="-122"/>
              </a:rPr>
              <a:t>    （</a:t>
            </a:r>
            <a:r>
              <a:rPr lang="en-US" altLang="zh-CN" sz="2200" dirty="0">
                <a:solidFill>
                  <a:prstClr val="black"/>
                </a:solidFill>
                <a:latin typeface="方正黑体_GBK" panose="03000509000000000000" pitchFamily="65" charset="-122"/>
                <a:ea typeface="方正黑体_GBK" panose="03000509000000000000" pitchFamily="65" charset="-122"/>
              </a:rPr>
              <a:t>2</a:t>
            </a:r>
            <a:r>
              <a:rPr lang="zh-CN" altLang="en-US" sz="2200" dirty="0">
                <a:solidFill>
                  <a:prstClr val="black"/>
                </a:solidFill>
                <a:latin typeface="方正黑体_GBK" panose="03000509000000000000" pitchFamily="65" charset="-122"/>
                <a:ea typeface="方正黑体_GBK" panose="03000509000000000000" pitchFamily="65" charset="-122"/>
              </a:rPr>
              <a:t>）签订</a:t>
            </a:r>
            <a:r>
              <a:rPr lang="zh-CN" altLang="en-US" sz="2200" dirty="0">
                <a:solidFill>
                  <a:srgbClr val="FF0000"/>
                </a:solidFill>
                <a:latin typeface="方正黑体_GBK" panose="03000509000000000000" pitchFamily="65" charset="-122"/>
                <a:ea typeface="方正黑体_GBK" panose="03000509000000000000" pitchFamily="65" charset="-122"/>
              </a:rPr>
              <a:t>承诺书</a:t>
            </a:r>
            <a:r>
              <a:rPr lang="zh-CN" altLang="en-US" sz="2200" dirty="0">
                <a:solidFill>
                  <a:prstClr val="black"/>
                </a:solidFill>
                <a:latin typeface="方正黑体_GBK" panose="03000509000000000000" pitchFamily="65" charset="-122"/>
                <a:ea typeface="方正黑体_GBK" panose="03000509000000000000" pitchFamily="65" charset="-122"/>
              </a:rPr>
              <a:t>。登录呈交系统，下载承诺书模板</a:t>
            </a:r>
            <a:r>
              <a:rPr lang="zh-CN" altLang="en-US" sz="2200" dirty="0" smtClean="0">
                <a:solidFill>
                  <a:prstClr val="black"/>
                </a:solidFill>
                <a:latin typeface="方正黑体_GBK" panose="03000509000000000000" pitchFamily="65" charset="-122"/>
                <a:ea typeface="方正黑体_GBK" panose="03000509000000000000" pitchFamily="65" charset="-122"/>
              </a:rPr>
              <a:t>，阅读、</a:t>
            </a:r>
            <a:r>
              <a:rPr lang="zh-CN" altLang="en-US" sz="2200" dirty="0" smtClean="0">
                <a:solidFill>
                  <a:srgbClr val="FF0000"/>
                </a:solidFill>
                <a:latin typeface="方正黑体_GBK" panose="03000509000000000000" pitchFamily="65" charset="-122"/>
                <a:ea typeface="方正黑体_GBK" panose="03000509000000000000" pitchFamily="65" charset="-122"/>
              </a:rPr>
              <a:t>手签</a:t>
            </a:r>
            <a:r>
              <a:rPr lang="zh-CN" altLang="en-US" sz="2200" dirty="0" smtClean="0">
                <a:solidFill>
                  <a:prstClr val="black"/>
                </a:solidFill>
                <a:latin typeface="方正黑体_GBK" panose="03000509000000000000" pitchFamily="65" charset="-122"/>
                <a:ea typeface="方正黑体_GBK" panose="03000509000000000000" pitchFamily="65" charset="-122"/>
              </a:rPr>
              <a:t>名（否则一律</a:t>
            </a:r>
            <a:r>
              <a:rPr lang="zh-CN" altLang="en-US" sz="2200" dirty="0">
                <a:solidFill>
                  <a:prstClr val="black"/>
                </a:solidFill>
                <a:latin typeface="方正黑体_GBK" panose="03000509000000000000" pitchFamily="65" charset="-122"/>
                <a:ea typeface="方正黑体_GBK" panose="03000509000000000000" pitchFamily="65" charset="-122"/>
              </a:rPr>
              <a:t>退回），然后转存为</a:t>
            </a:r>
            <a:r>
              <a:rPr lang="en-US" altLang="zh-CN" sz="2200" dirty="0">
                <a:solidFill>
                  <a:srgbClr val="FF0000"/>
                </a:solidFill>
                <a:latin typeface="方正黑体_GBK" panose="03000509000000000000" pitchFamily="65" charset="-122"/>
                <a:ea typeface="方正黑体_GBK" panose="03000509000000000000" pitchFamily="65" charset="-122"/>
              </a:rPr>
              <a:t>PDF</a:t>
            </a:r>
            <a:r>
              <a:rPr lang="zh-CN" altLang="en-US" sz="2200" dirty="0">
                <a:solidFill>
                  <a:srgbClr val="FF0000"/>
                </a:solidFill>
                <a:latin typeface="方正黑体_GBK" panose="03000509000000000000" pitchFamily="65" charset="-122"/>
                <a:ea typeface="方正黑体_GBK" panose="03000509000000000000" pitchFamily="65" charset="-122"/>
              </a:rPr>
              <a:t>或图片格式</a:t>
            </a:r>
            <a:r>
              <a:rPr lang="zh-CN" altLang="en-US" sz="2200" dirty="0">
                <a:solidFill>
                  <a:prstClr val="black"/>
                </a:solidFill>
                <a:latin typeface="方正黑体_GBK" panose="03000509000000000000" pitchFamily="65" charset="-122"/>
                <a:ea typeface="方正黑体_GBK" panose="03000509000000000000" pitchFamily="65" charset="-122"/>
              </a:rPr>
              <a:t>。</a:t>
            </a:r>
            <a:endParaRPr lang="en-US" altLang="zh-CN" sz="2200" dirty="0">
              <a:solidFill>
                <a:prstClr val="black"/>
              </a:solidFill>
              <a:latin typeface="方正黑体_GBK" panose="03000509000000000000" pitchFamily="65" charset="-122"/>
              <a:ea typeface="方正黑体_GBK" panose="03000509000000000000" pitchFamily="65" charset="-122"/>
            </a:endParaRPr>
          </a:p>
        </p:txBody>
      </p:sp>
    </p:spTree>
    <p:extLst>
      <p:ext uri="{BB962C8B-B14F-4D97-AF65-F5344CB8AC3E}">
        <p14:creationId xmlns:p14="http://schemas.microsoft.com/office/powerpoint/2010/main" val="2760361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06710" y="648000"/>
            <a:ext cx="10156371" cy="2400657"/>
          </a:xfrm>
          <a:prstGeom prst="rect">
            <a:avLst/>
          </a:prstGeom>
        </p:spPr>
        <p:txBody>
          <a:bodyPr wrap="square">
            <a:spAutoFit/>
          </a:bodyPr>
          <a:lstStyle/>
          <a:p>
            <a:pPr>
              <a:lnSpc>
                <a:spcPts val="4500"/>
              </a:lnSpc>
            </a:pPr>
            <a:r>
              <a:rPr lang="en-US" altLang="zh-CN" sz="3000" dirty="0">
                <a:solidFill>
                  <a:prstClr val="black"/>
                </a:solidFill>
                <a:latin typeface="方正楷体_GBK" panose="03000509000000000000" pitchFamily="65" charset="-122"/>
                <a:ea typeface="方正楷体_GBK" panose="03000509000000000000" pitchFamily="65" charset="-122"/>
              </a:rPr>
              <a:t>2</a:t>
            </a:r>
            <a:r>
              <a:rPr lang="zh-CN" altLang="en-US" sz="3000" dirty="0" smtClean="0">
                <a:solidFill>
                  <a:prstClr val="black"/>
                </a:solidFill>
                <a:latin typeface="方正楷体_GBK" panose="03000509000000000000" pitchFamily="65" charset="-122"/>
                <a:ea typeface="方正楷体_GBK" panose="03000509000000000000" pitchFamily="65" charset="-122"/>
              </a:rPr>
              <a:t>．呈交</a:t>
            </a:r>
            <a:r>
              <a:rPr lang="zh-CN" altLang="en-US" sz="3000" dirty="0">
                <a:solidFill>
                  <a:prstClr val="black"/>
                </a:solidFill>
                <a:latin typeface="方正楷体_GBK" panose="03000509000000000000" pitchFamily="65" charset="-122"/>
                <a:ea typeface="方正楷体_GBK" panose="03000509000000000000" pitchFamily="65" charset="-122"/>
              </a:rPr>
              <a:t>报告</a:t>
            </a:r>
            <a:endParaRPr lang="en-US" altLang="zh-CN" sz="3000" dirty="0">
              <a:solidFill>
                <a:prstClr val="black"/>
              </a:solidFill>
              <a:latin typeface="方正楷体_GBK" panose="03000509000000000000" pitchFamily="65" charset="-122"/>
              <a:ea typeface="方正楷体_GBK" panose="03000509000000000000" pitchFamily="65" charset="-122"/>
            </a:endParaRPr>
          </a:p>
          <a:p>
            <a:pPr algn="just">
              <a:lnSpc>
                <a:spcPts val="4500"/>
              </a:lnSpc>
            </a:pPr>
            <a:r>
              <a:rPr lang="zh-CN" altLang="en-US" sz="2200" dirty="0">
                <a:solidFill>
                  <a:srgbClr val="0070C0"/>
                </a:solidFill>
                <a:latin typeface="方正魏碑简体" panose="03000509000000000000" pitchFamily="65" charset="-122"/>
                <a:ea typeface="方正魏碑简体"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a:solidFill>
                  <a:prstClr val="black"/>
                </a:solidFill>
                <a:latin typeface="方正黑体_GBK" panose="03000509000000000000" pitchFamily="65" charset="-122"/>
                <a:ea typeface="方正黑体_GBK" panose="03000509000000000000" pitchFamily="65" charset="-122"/>
              </a:rPr>
              <a:t>1</a:t>
            </a:r>
            <a:r>
              <a:rPr lang="zh-CN" altLang="en-US" sz="2200" dirty="0" smtClean="0">
                <a:solidFill>
                  <a:prstClr val="black"/>
                </a:solidFill>
                <a:latin typeface="方正黑体_GBK" panose="03000509000000000000" pitchFamily="65" charset="-122"/>
                <a:ea typeface="方正黑体_GBK" panose="03000509000000000000" pitchFamily="65" charset="-122"/>
              </a:rPr>
              <a:t>）直接进入</a:t>
            </a:r>
            <a:r>
              <a:rPr lang="zh-CN" altLang="en-US" sz="2200" dirty="0">
                <a:solidFill>
                  <a:prstClr val="black"/>
                </a:solidFill>
                <a:latin typeface="方正黑体_GBK" panose="03000509000000000000" pitchFamily="65" charset="-122"/>
                <a:ea typeface="方正黑体_GBK" panose="03000509000000000000" pitchFamily="65" charset="-122"/>
              </a:rPr>
              <a:t>呈交系统</a:t>
            </a:r>
            <a:r>
              <a:rPr lang="zh-CN" altLang="en-US" sz="2200" dirty="0" smtClean="0">
                <a:solidFill>
                  <a:prstClr val="black"/>
                </a:solidFill>
                <a:latin typeface="方正黑体_GBK" panose="03000509000000000000" pitchFamily="65" charset="-122"/>
                <a:ea typeface="方正黑体_GBK" panose="03000509000000000000" pitchFamily="65" charset="-122"/>
              </a:rPr>
              <a:t>（建议用谷歌</a:t>
            </a:r>
            <a:r>
              <a:rPr lang="zh-CN" altLang="en-US" sz="2200" dirty="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火狐最新版浏览器</a:t>
            </a:r>
            <a:r>
              <a:rPr lang="zh-CN" altLang="en-US" sz="2200" dirty="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srgbClr val="FF0000"/>
                </a:solidFill>
                <a:latin typeface="方正黑体_GBK" panose="03000509000000000000" pitchFamily="65" charset="-122"/>
                <a:ea typeface="方正黑体_GBK" panose="03000509000000000000" pitchFamily="65" charset="-122"/>
                <a:hlinkClick r:id="rId2"/>
              </a:rPr>
              <a:t>http</a:t>
            </a:r>
            <a:r>
              <a:rPr lang="en-US" altLang="zh-CN" sz="2200" dirty="0">
                <a:solidFill>
                  <a:srgbClr val="FF0000"/>
                </a:solidFill>
                <a:latin typeface="方正黑体_GBK" panose="03000509000000000000" pitchFamily="65" charset="-122"/>
                <a:ea typeface="方正黑体_GBK" panose="03000509000000000000" pitchFamily="65" charset="-122"/>
                <a:hlinkClick r:id="rId2"/>
              </a:rPr>
              <a:t>://120.221.95.86:8080/reportsubmi</a:t>
            </a:r>
            <a:r>
              <a:rPr lang="en-US" altLang="zh-CN" sz="2200" dirty="0">
                <a:solidFill>
                  <a:prstClr val="black"/>
                </a:solidFill>
                <a:latin typeface="方正黑体_GBK" panose="03000509000000000000" pitchFamily="65" charset="-122"/>
                <a:ea typeface="方正黑体_GBK" panose="03000509000000000000" pitchFamily="65" charset="-122"/>
                <a:hlinkClick r:id="rId2"/>
              </a:rPr>
              <a:t>t</a:t>
            </a:r>
            <a:r>
              <a:rPr lang="en-US" altLang="zh-CN" sz="2200" dirty="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prstClr val="black"/>
                </a:solidFill>
                <a:latin typeface="方正黑体_GBK" panose="03000509000000000000" pitchFamily="65" charset="-122"/>
                <a:ea typeface="方正黑体_GBK" panose="03000509000000000000" pitchFamily="65" charset="-122"/>
              </a:rPr>
              <a:t>或在“青岛科技报告服务系统</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srgbClr val="FF0000"/>
                </a:solidFill>
                <a:latin typeface="方正黑体_GBK" panose="03000509000000000000" pitchFamily="65" charset="-122"/>
                <a:ea typeface="方正黑体_GBK" panose="03000509000000000000" pitchFamily="65" charset="-122"/>
                <a:hlinkClick r:id="rId3"/>
              </a:rPr>
              <a:t>http</a:t>
            </a:r>
            <a:r>
              <a:rPr lang="en-US" altLang="zh-CN" sz="2200" dirty="0">
                <a:solidFill>
                  <a:srgbClr val="FF0000"/>
                </a:solidFill>
                <a:latin typeface="方正黑体_GBK" panose="03000509000000000000" pitchFamily="65" charset="-122"/>
                <a:ea typeface="方正黑体_GBK" panose="03000509000000000000" pitchFamily="65" charset="-122"/>
                <a:hlinkClick r:id="rId3"/>
              </a:rPr>
              <a:t>://</a:t>
            </a:r>
            <a:r>
              <a:rPr lang="en-US" altLang="zh-CN" sz="2200" dirty="0" smtClean="0">
                <a:solidFill>
                  <a:srgbClr val="FF0000"/>
                </a:solidFill>
                <a:latin typeface="方正黑体_GBK" panose="03000509000000000000" pitchFamily="65" charset="-122"/>
                <a:ea typeface="方正黑体_GBK" panose="03000509000000000000" pitchFamily="65" charset="-122"/>
                <a:hlinkClick r:id="rId3"/>
              </a:rPr>
              <a:t>120.221.95.86</a:t>
            </a:r>
            <a:r>
              <a:rPr lang="zh-CN" altLang="en-US" sz="2200" dirty="0" smtClean="0">
                <a:solidFill>
                  <a:prstClr val="black"/>
                </a:solidFill>
                <a:latin typeface="方正黑体_GBK" panose="03000509000000000000" pitchFamily="65" charset="-122"/>
                <a:ea typeface="方正黑体_GBK" panose="03000509000000000000" pitchFamily="65" charset="-122"/>
              </a:rPr>
              <a:t>）导航</a:t>
            </a:r>
            <a:r>
              <a:rPr lang="zh-CN" altLang="en-US" sz="2200" dirty="0">
                <a:solidFill>
                  <a:prstClr val="black"/>
                </a:solidFill>
                <a:latin typeface="方正黑体_GBK" panose="03000509000000000000" pitchFamily="65" charset="-122"/>
                <a:ea typeface="方正黑体_GBK" panose="03000509000000000000" pitchFamily="65" charset="-122"/>
              </a:rPr>
              <a:t>条右侧点击         </a:t>
            </a:r>
            <a:r>
              <a:rPr lang="zh-CN" altLang="en-US" sz="2200" dirty="0" smtClean="0">
                <a:solidFill>
                  <a:prstClr val="black"/>
                </a:solidFill>
                <a:latin typeface="方正黑体_GBK" panose="03000509000000000000" pitchFamily="65" charset="-122"/>
                <a:ea typeface="方正黑体_GBK" panose="03000509000000000000" pitchFamily="65" charset="-122"/>
              </a:rPr>
              <a:t>    </a:t>
            </a:r>
            <a:r>
              <a:rPr lang="zh-CN" altLang="en-US" sz="2400" dirty="0" smtClean="0">
                <a:solidFill>
                  <a:prstClr val="black"/>
                </a:solidFill>
                <a:latin typeface="方正黑体_GBK" panose="03000509000000000000" pitchFamily="65" charset="-122"/>
                <a:ea typeface="方正黑体_GBK" panose="03000509000000000000" pitchFamily="65" charset="-122"/>
              </a:rPr>
              <a:t>。</a:t>
            </a:r>
            <a:endParaRPr lang="en-US" altLang="zh-CN" sz="2800" dirty="0">
              <a:solidFill>
                <a:prstClr val="black"/>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917" y="2428741"/>
            <a:ext cx="1059938" cy="61991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917" y="3275575"/>
            <a:ext cx="5853241" cy="2810791"/>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29" y="3263034"/>
            <a:ext cx="6154988" cy="2823332"/>
          </a:xfrm>
          <a:prstGeom prst="rect">
            <a:avLst/>
          </a:prstGeom>
        </p:spPr>
      </p:pic>
      <p:pic>
        <p:nvPicPr>
          <p:cNvPr id="11" name="图片 10"/>
          <p:cNvPicPr>
            <a:picLocks noChangeAspect="1"/>
          </p:cNvPicPr>
          <p:nvPr/>
        </p:nvPicPr>
        <p:blipFill>
          <a:blip r:embed="rId8"/>
          <a:stretch>
            <a:fillRect/>
          </a:stretch>
        </p:blipFill>
        <p:spPr>
          <a:xfrm rot="5400000">
            <a:off x="11098724" y="3682367"/>
            <a:ext cx="302469" cy="39781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6696" y="647918"/>
            <a:ext cx="9308593" cy="769441"/>
          </a:xfrm>
          <a:prstGeom prst="rect">
            <a:avLst/>
          </a:prstGeom>
        </p:spPr>
        <p:txBody>
          <a:bodyPr wrap="square">
            <a:spAutoFit/>
          </a:bodyPr>
          <a:lstStyle/>
          <a:p>
            <a:pPr>
              <a:lnSpc>
                <a:spcPct val="200000"/>
              </a:lnSpc>
            </a:pPr>
            <a:r>
              <a:rPr lang="zh-CN" altLang="en-US" sz="2200" dirty="0" smtClean="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2</a:t>
            </a:r>
            <a:r>
              <a:rPr lang="zh-CN" altLang="en-US" sz="2200" dirty="0" smtClean="0">
                <a:solidFill>
                  <a:prstClr val="black"/>
                </a:solidFill>
                <a:latin typeface="方正黑体_GBK" panose="03000509000000000000" pitchFamily="65" charset="-122"/>
                <a:ea typeface="方正黑体_GBK" panose="03000509000000000000" pitchFamily="65" charset="-122"/>
              </a:rPr>
              <a:t>）在呈交系统首页下方</a:t>
            </a:r>
            <a:r>
              <a:rPr lang="zh-CN" altLang="en-US" sz="2200" dirty="0">
                <a:solidFill>
                  <a:prstClr val="black"/>
                </a:solidFill>
                <a:latin typeface="方正黑体_GBK" panose="03000509000000000000" pitchFamily="65" charset="-122"/>
                <a:ea typeface="方正黑体_GBK" panose="03000509000000000000" pitchFamily="65" charset="-122"/>
              </a:rPr>
              <a:t>输入授权码和</a:t>
            </a:r>
            <a:r>
              <a:rPr lang="zh-CN" altLang="en-US" sz="2200" dirty="0" smtClean="0">
                <a:solidFill>
                  <a:prstClr val="black"/>
                </a:solidFill>
                <a:latin typeface="方正黑体_GBK" panose="03000509000000000000" pitchFamily="65" charset="-122"/>
                <a:ea typeface="方正黑体_GBK" panose="03000509000000000000" pitchFamily="65" charset="-122"/>
              </a:rPr>
              <a:t>随机验证码</a:t>
            </a:r>
            <a:r>
              <a:rPr lang="zh-CN" altLang="en-US" sz="2200" dirty="0">
                <a:solidFill>
                  <a:prstClr val="black"/>
                </a:solidFill>
                <a:latin typeface="方正黑体_GBK" panose="03000509000000000000" pitchFamily="65" charset="-122"/>
                <a:ea typeface="方正黑体_GBK" panose="03000509000000000000" pitchFamily="65" charset="-122"/>
              </a:rPr>
              <a:t>，点“进入</a:t>
            </a:r>
            <a:r>
              <a:rPr lang="en-US" altLang="zh-CN" sz="2200" dirty="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a:t>
            </a:r>
            <a:endParaRPr lang="en-US" altLang="zh-CN" sz="2200" dirty="0">
              <a:solidFill>
                <a:prstClr val="black"/>
              </a:solidFill>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2"/>
          <a:stretch>
            <a:fillRect/>
          </a:stretch>
        </p:blipFill>
        <p:spPr>
          <a:xfrm>
            <a:off x="1524000" y="1577351"/>
            <a:ext cx="9214022" cy="3990329"/>
          </a:xfrm>
          <a:prstGeom prst="rect">
            <a:avLst/>
          </a:prstGeom>
        </p:spPr>
      </p:pic>
      <p:sp>
        <p:nvSpPr>
          <p:cNvPr id="11" name="Freeform 9"/>
          <p:cNvSpPr/>
          <p:nvPr/>
        </p:nvSpPr>
        <p:spPr>
          <a:xfrm rot="17250160" flipH="1">
            <a:off x="3953575" y="5174570"/>
            <a:ext cx="898525" cy="1112837"/>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Lst>
            <a:rect l="0" t="0" r="0" b="0"/>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alpha val="100000"/>
                </a:schemeClr>
              </a:gs>
              <a:gs pos="100000">
                <a:srgbClr val="CBDFF2">
                  <a:alpha val="100000"/>
                </a:srgbClr>
              </a:gs>
            </a:gsLst>
            <a:lin ang="0" scaled="1"/>
            <a:tileRect/>
          </a:gradFill>
          <a:ln w="9525">
            <a:noFill/>
          </a:ln>
        </p:spPr>
        <p:txBody>
          <a:bodyPr/>
          <a:lstStyle/>
          <a:p>
            <a:pPr>
              <a:defRPr/>
            </a:pPr>
            <a:endParaRPr lang="zh-CN" altLang="en-US" sz="1050">
              <a:solidFill>
                <a:prstClr val="black"/>
              </a:solidFill>
            </a:endParaRPr>
          </a:p>
        </p:txBody>
      </p:sp>
      <p:sp>
        <p:nvSpPr>
          <p:cNvPr id="13" name="Freeform 9"/>
          <p:cNvSpPr/>
          <p:nvPr/>
        </p:nvSpPr>
        <p:spPr>
          <a:xfrm rot="17410607" flipH="1">
            <a:off x="5359963" y="5269800"/>
            <a:ext cx="973827" cy="984352"/>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Lst>
            <a:rect l="0" t="0" r="0" b="0"/>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alpha val="100000"/>
                </a:schemeClr>
              </a:gs>
              <a:gs pos="100000">
                <a:srgbClr val="CBDFF2">
                  <a:alpha val="100000"/>
                </a:srgbClr>
              </a:gs>
            </a:gsLst>
            <a:lin ang="0" scaled="1"/>
            <a:tileRect/>
          </a:gradFill>
          <a:ln w="9525">
            <a:noFill/>
          </a:ln>
        </p:spPr>
        <p:txBody>
          <a:bodyPr/>
          <a:lstStyle/>
          <a:p>
            <a:pPr>
              <a:defRPr/>
            </a:pPr>
            <a:endParaRPr lang="zh-CN" altLang="en-US" sz="1050">
              <a:solidFill>
                <a:prstClr val="black"/>
              </a:solidFill>
            </a:endParaRPr>
          </a:p>
        </p:txBody>
      </p:sp>
      <p:cxnSp>
        <p:nvCxnSpPr>
          <p:cNvPr id="7" name="直接箭头连接符 6"/>
          <p:cNvCxnSpPr/>
          <p:nvPr/>
        </p:nvCxnSpPr>
        <p:spPr>
          <a:xfrm flipV="1">
            <a:off x="8556858" y="5366219"/>
            <a:ext cx="250257" cy="40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7566" y="647918"/>
            <a:ext cx="10156371" cy="1823576"/>
          </a:xfrm>
          <a:prstGeom prst="rect">
            <a:avLst/>
          </a:prstGeom>
        </p:spPr>
        <p:txBody>
          <a:bodyPr wrap="square">
            <a:spAutoFit/>
          </a:bodyPr>
          <a:lstStyle/>
          <a:p>
            <a:pPr algn="just">
              <a:lnSpc>
                <a:spcPts val="4500"/>
              </a:lnSpc>
            </a:pPr>
            <a:r>
              <a:rPr lang="en-US" altLang="zh-CN" sz="2400" dirty="0" smtClean="0">
                <a:solidFill>
                  <a:prstClr val="black"/>
                </a:solidFill>
                <a:latin typeface="方正黑体_GBK" panose="03000509000000000000" pitchFamily="65" charset="-122"/>
                <a:ea typeface="方正黑体_GBK" panose="03000509000000000000" pitchFamily="65" charset="-122"/>
              </a:rPr>
              <a:t>        </a:t>
            </a:r>
            <a:endParaRPr lang="en-US" altLang="zh-CN" sz="24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r>
              <a:rPr lang="en-US" altLang="zh-CN" sz="2400" dirty="0">
                <a:solidFill>
                  <a:prstClr val="black"/>
                </a:solidFill>
                <a:latin typeface="方正黑体_GBK" panose="03000509000000000000" pitchFamily="65" charset="-122"/>
                <a:ea typeface="方正黑体_GBK" panose="03000509000000000000" pitchFamily="65" charset="-122"/>
              </a:rPr>
              <a:t>        </a:t>
            </a:r>
          </a:p>
          <a:p>
            <a:pPr algn="just">
              <a:lnSpc>
                <a:spcPts val="4500"/>
              </a:lnSpc>
            </a:pPr>
            <a:r>
              <a:rPr lang="en-US" altLang="zh-CN" sz="2800" dirty="0" smtClean="0">
                <a:solidFill>
                  <a:prstClr val="black"/>
                </a:solidFill>
                <a:latin typeface="黑体" panose="02010609060101010101" pitchFamily="49" charset="-122"/>
                <a:ea typeface="黑体" panose="02010609060101010101" pitchFamily="49" charset="-122"/>
              </a:rPr>
              <a:t>  </a:t>
            </a:r>
            <a:endParaRPr lang="en-US" altLang="zh-CN" sz="2800" dirty="0">
              <a:solidFill>
                <a:prstClr val="black"/>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2296810" y="2575575"/>
            <a:ext cx="7557878" cy="386529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
            <a:ext cx="3447837" cy="433623"/>
          </a:xfrm>
          <a:prstGeom prst="rect">
            <a:avLst/>
          </a:prstGeom>
        </p:spPr>
      </p:pic>
      <p:sp>
        <p:nvSpPr>
          <p:cNvPr id="6" name="矩形 5"/>
          <p:cNvSpPr/>
          <p:nvPr/>
        </p:nvSpPr>
        <p:spPr>
          <a:xfrm>
            <a:off x="997564" y="647918"/>
            <a:ext cx="10156371" cy="1823576"/>
          </a:xfrm>
          <a:prstGeom prst="rect">
            <a:avLst/>
          </a:prstGeom>
        </p:spPr>
        <p:txBody>
          <a:bodyPr wrap="square">
            <a:spAutoFit/>
          </a:bodyPr>
          <a:lstStyle/>
          <a:p>
            <a:pPr>
              <a:lnSpc>
                <a:spcPts val="4500"/>
              </a:lnSpc>
            </a:pPr>
            <a:r>
              <a:rPr lang="en-US" altLang="zh-CN" sz="2200" dirty="0" smtClean="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3</a:t>
            </a:r>
            <a:r>
              <a:rPr lang="zh-CN" altLang="en-US" sz="2200" dirty="0">
                <a:solidFill>
                  <a:prstClr val="black"/>
                </a:solidFill>
                <a:latin typeface="方正黑体_GBK" panose="03000509000000000000" pitchFamily="65" charset="-122"/>
                <a:ea typeface="方正黑体_GBK" panose="03000509000000000000" pitchFamily="65" charset="-122"/>
              </a:rPr>
              <a:t>）在线获取授权</a:t>
            </a:r>
            <a:r>
              <a:rPr lang="zh-CN" altLang="en-US" sz="2200" dirty="0" smtClean="0">
                <a:solidFill>
                  <a:prstClr val="black"/>
                </a:solidFill>
                <a:latin typeface="方正黑体_GBK" panose="03000509000000000000" pitchFamily="65" charset="-122"/>
                <a:ea typeface="方正黑体_GBK" panose="03000509000000000000" pitchFamily="65" charset="-122"/>
              </a:rPr>
              <a:t>码</a:t>
            </a:r>
            <a:endParaRPr lang="en-US" altLang="zh-CN" sz="2200" dirty="0" smtClean="0">
              <a:solidFill>
                <a:prstClr val="black"/>
              </a:solidFill>
              <a:latin typeface="方正黑体_GBK" panose="03000509000000000000" pitchFamily="65" charset="-122"/>
              <a:ea typeface="方正黑体_GBK" panose="03000509000000000000" pitchFamily="65" charset="-122"/>
            </a:endParaRPr>
          </a:p>
          <a:p>
            <a:pPr>
              <a:lnSpc>
                <a:spcPts val="4500"/>
              </a:lnSpc>
            </a:pPr>
            <a:r>
              <a:rPr lang="zh-CN" altLang="en-US" sz="2400" dirty="0" smtClean="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如</a:t>
            </a:r>
            <a:r>
              <a:rPr lang="zh-CN" altLang="en-US" sz="2200" dirty="0">
                <a:solidFill>
                  <a:prstClr val="black"/>
                </a:solidFill>
                <a:latin typeface="方正黑体_GBK" panose="03000509000000000000" pitchFamily="65" charset="-122"/>
                <a:ea typeface="方正黑体_GBK" panose="03000509000000000000" pitchFamily="65" charset="-122"/>
              </a:rPr>
              <a:t>忘记授权码，可在呈交页面点击“获取授权码”，在弹出框中输入：项目编号、项目名称、项目联系人手机号码（</a:t>
            </a:r>
            <a:r>
              <a:rPr lang="zh-CN" altLang="en-US" sz="2200" dirty="0">
                <a:solidFill>
                  <a:srgbClr val="FF0000"/>
                </a:solidFill>
                <a:latin typeface="方正黑体_GBK" panose="03000509000000000000" pitchFamily="65" charset="-122"/>
                <a:ea typeface="方正黑体_GBK" panose="03000509000000000000" pitchFamily="65" charset="-122"/>
              </a:rPr>
              <a:t>与立项任务书中一致</a:t>
            </a:r>
            <a:r>
              <a:rPr lang="zh-CN" altLang="en-US" sz="2200" dirty="0" smtClean="0">
                <a:solidFill>
                  <a:prstClr val="black"/>
                </a:solidFill>
                <a:latin typeface="方正黑体_GBK" panose="03000509000000000000" pitchFamily="65" charset="-122"/>
                <a:ea typeface="方正黑体_GBK" panose="03000509000000000000" pitchFamily="65" charset="-122"/>
              </a:rPr>
              <a:t>）</a:t>
            </a:r>
            <a:endParaRPr lang="en-US" altLang="zh-CN" sz="2200" dirty="0">
              <a:solidFill>
                <a:prstClr val="black"/>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7566" y="647918"/>
            <a:ext cx="10156371" cy="1592744"/>
          </a:xfrm>
          <a:prstGeom prst="rect">
            <a:avLst/>
          </a:prstGeom>
        </p:spPr>
        <p:txBody>
          <a:bodyPr wrap="square">
            <a:spAutoFit/>
          </a:bodyPr>
          <a:lstStyle/>
          <a:p>
            <a:pPr>
              <a:lnSpc>
                <a:spcPct val="200000"/>
              </a:lnSpc>
            </a:pPr>
            <a:r>
              <a:rPr lang="en-US" altLang="zh-CN" sz="3000" dirty="0" smtClean="0">
                <a:solidFill>
                  <a:prstClr val="black"/>
                </a:solidFill>
                <a:latin typeface="方正楷体_GBK" panose="03000509000000000000" pitchFamily="65" charset="-122"/>
                <a:ea typeface="方正楷体_GBK" panose="03000509000000000000" pitchFamily="65" charset="-122"/>
              </a:rPr>
              <a:t>3</a:t>
            </a:r>
            <a:r>
              <a:rPr lang="zh-CN" altLang="en-US" sz="3000" dirty="0" smtClean="0">
                <a:solidFill>
                  <a:prstClr val="black"/>
                </a:solidFill>
                <a:latin typeface="方正楷体_GBK" panose="03000509000000000000" pitchFamily="65" charset="-122"/>
                <a:ea typeface="方正楷体_GBK" panose="03000509000000000000" pitchFamily="65" charset="-122"/>
              </a:rPr>
              <a:t>．呈交</a:t>
            </a:r>
            <a:r>
              <a:rPr lang="zh-CN" altLang="en-US" sz="3000" dirty="0">
                <a:solidFill>
                  <a:prstClr val="black"/>
                </a:solidFill>
                <a:latin typeface="方正楷体_GBK" panose="03000509000000000000" pitchFamily="65" charset="-122"/>
                <a:ea typeface="方正楷体_GBK" panose="03000509000000000000" pitchFamily="65" charset="-122"/>
              </a:rPr>
              <a:t>操作</a:t>
            </a:r>
            <a:r>
              <a:rPr lang="zh-CN" altLang="en-US" sz="3000" dirty="0" smtClean="0">
                <a:solidFill>
                  <a:prstClr val="black"/>
                </a:solidFill>
                <a:latin typeface="方正楷体_GBK" panose="03000509000000000000" pitchFamily="65" charset="-122"/>
                <a:ea typeface="方正楷体_GBK" panose="03000509000000000000" pitchFamily="65" charset="-122"/>
              </a:rPr>
              <a:t>中</a:t>
            </a:r>
            <a:r>
              <a:rPr lang="zh-CN" altLang="en-US" sz="3000" dirty="0">
                <a:solidFill>
                  <a:prstClr val="black"/>
                </a:solidFill>
                <a:latin typeface="方正楷体_GBK" panose="03000509000000000000" pitchFamily="65" charset="-122"/>
                <a:ea typeface="方正楷体_GBK" panose="03000509000000000000" pitchFamily="65" charset="-122"/>
              </a:rPr>
              <a:t>的注意事项</a:t>
            </a:r>
          </a:p>
          <a:p>
            <a:pPr algn="just">
              <a:lnSpc>
                <a:spcPts val="4500"/>
              </a:lnSpc>
            </a:pPr>
            <a:r>
              <a:rPr lang="zh-CN" altLang="en-US" sz="2800" dirty="0">
                <a:solidFill>
                  <a:srgbClr val="0070C0"/>
                </a:solidFill>
                <a:latin typeface="方正魏碑简体" panose="03000509000000000000" pitchFamily="65" charset="-122"/>
                <a:ea typeface="方正魏碑简体" panose="03000509000000000000" pitchFamily="65"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a:t>
            </a:r>
            <a:r>
              <a:rPr lang="en-US" altLang="zh-CN" sz="2200" dirty="0">
                <a:solidFill>
                  <a:prstClr val="black"/>
                </a:solidFill>
                <a:latin typeface="方正黑体_GBK" panose="03000509000000000000" pitchFamily="65" charset="-122"/>
                <a:ea typeface="方正黑体_GBK" panose="03000509000000000000" pitchFamily="65" charset="-122"/>
              </a:rPr>
              <a:t>1</a:t>
            </a:r>
            <a:r>
              <a:rPr lang="zh-CN" altLang="en-US" sz="2200" dirty="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呈交</a:t>
            </a:r>
            <a:r>
              <a:rPr lang="zh-CN" altLang="en-US" sz="2200" dirty="0">
                <a:solidFill>
                  <a:prstClr val="black"/>
                </a:solidFill>
                <a:latin typeface="方正黑体_GBK" panose="03000509000000000000" pitchFamily="65" charset="-122"/>
                <a:ea typeface="方正黑体_GBK" panose="03000509000000000000" pitchFamily="65" charset="-122"/>
              </a:rPr>
              <a:t>前先阅读“提示”，然后点“提交新的科技报告” 。</a:t>
            </a:r>
            <a:endParaRPr lang="en-US" altLang="zh-CN" sz="2200" dirty="0">
              <a:solidFill>
                <a:prstClr val="black"/>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stretch>
            <a:fillRect/>
          </a:stretch>
        </p:blipFill>
        <p:spPr>
          <a:xfrm>
            <a:off x="2142914" y="2441448"/>
            <a:ext cx="7865674" cy="3675888"/>
          </a:xfrm>
          <a:prstGeom prst="rect">
            <a:avLst/>
          </a:prstGeom>
          <a:solidFill>
            <a:srgbClr val="FF0000"/>
          </a:solidFill>
        </p:spPr>
      </p:pic>
      <p:cxnSp>
        <p:nvCxnSpPr>
          <p:cNvPr id="10" name="直接箭头连接符 9"/>
          <p:cNvCxnSpPr/>
          <p:nvPr/>
        </p:nvCxnSpPr>
        <p:spPr>
          <a:xfrm flipH="1">
            <a:off x="3739896" y="3118104"/>
            <a:ext cx="246888" cy="219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06710" y="629630"/>
            <a:ext cx="10156371" cy="1176604"/>
          </a:xfrm>
          <a:prstGeom prst="rect">
            <a:avLst/>
          </a:prstGeom>
        </p:spPr>
        <p:txBody>
          <a:bodyPr wrap="square">
            <a:spAutoFit/>
          </a:bodyPr>
          <a:lstStyle/>
          <a:p>
            <a:pPr algn="just">
              <a:lnSpc>
                <a:spcPts val="4500"/>
              </a:lnSpc>
            </a:pPr>
            <a:r>
              <a:rPr lang="zh-CN" altLang="en-US" sz="2400" dirty="0" smtClean="0">
                <a:solidFill>
                  <a:prstClr val="black"/>
                </a:solidFill>
                <a:latin typeface="方正黑体_GBK" panose="03000509000000000000" pitchFamily="65" charset="-122"/>
                <a:ea typeface="方正黑体_GBK" panose="03000509000000000000" pitchFamily="65" charset="-122"/>
              </a:rPr>
              <a:t>    </a:t>
            </a:r>
            <a:endParaRPr lang="en-US" altLang="zh-CN" sz="24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endParaRPr lang="en-US" altLang="zh-CN" sz="2400" dirty="0">
              <a:solidFill>
                <a:prstClr val="black"/>
              </a:solidFill>
              <a:latin typeface="方正黑体_GBK" panose="03000509000000000000" pitchFamily="65" charset="-122"/>
              <a:ea typeface="方正黑体_GBK" panose="03000509000000000000" pitchFamily="65" charset="-122"/>
            </a:endParaRPr>
          </a:p>
        </p:txBody>
      </p:sp>
      <p:sp>
        <p:nvSpPr>
          <p:cNvPr id="4" name="文本框 3"/>
          <p:cNvSpPr txBox="1"/>
          <p:nvPr/>
        </p:nvSpPr>
        <p:spPr>
          <a:xfrm>
            <a:off x="1291924" y="1806234"/>
            <a:ext cx="1836287" cy="400110"/>
          </a:xfrm>
          <a:prstGeom prst="rect">
            <a:avLst/>
          </a:prstGeom>
          <a:noFill/>
        </p:spPr>
        <p:txBody>
          <a:bodyPr wrap="square" rtlCol="0">
            <a:spAutoFit/>
          </a:bodyPr>
          <a:lstStyle/>
          <a:p>
            <a:r>
              <a:rPr lang="zh-CN" altLang="zh-CN" sz="2000" dirty="0">
                <a:latin typeface="黑体" panose="02010609060101010101" pitchFamily="49" charset="-122"/>
                <a:ea typeface="黑体" panose="02010609060101010101" pitchFamily="49" charset="-122"/>
              </a:rPr>
              <a:t>培训材料之一</a:t>
            </a:r>
          </a:p>
        </p:txBody>
      </p:sp>
      <p:sp>
        <p:nvSpPr>
          <p:cNvPr id="7" name="副标题 2"/>
          <p:cNvSpPr txBox="1"/>
          <p:nvPr/>
        </p:nvSpPr>
        <p:spPr bwMode="auto">
          <a:xfrm>
            <a:off x="1536193" y="2982838"/>
            <a:ext cx="8757700" cy="793694"/>
          </a:xfrm>
          <a:prstGeom prst="rect">
            <a:avLst/>
          </a:prstGeom>
          <a:noFill/>
          <a:ln w="9525">
            <a:noFill/>
            <a:miter lim="800000"/>
          </a:ln>
        </p:spPr>
        <p:txBody>
          <a:bodyPr/>
          <a:lstStyle/>
          <a:p>
            <a:pPr algn="ctr" fontAlgn="base">
              <a:spcBef>
                <a:spcPct val="0"/>
              </a:spcBef>
              <a:spcAft>
                <a:spcPct val="0"/>
              </a:spcAft>
            </a:pPr>
            <a:r>
              <a:rPr lang="zh-CN" altLang="en-US" sz="4400" dirty="0">
                <a:solidFill>
                  <a:srgbClr val="003366"/>
                </a:solidFill>
                <a:latin typeface="黑体" panose="02010609060101010101" pitchFamily="49" charset="-122"/>
              </a:rPr>
              <a:t>科技</a:t>
            </a:r>
            <a:r>
              <a:rPr lang="zh-CN" altLang="en-US" sz="4400" dirty="0" smtClean="0">
                <a:solidFill>
                  <a:srgbClr val="003366"/>
                </a:solidFill>
                <a:latin typeface="黑体" panose="02010609060101010101" pitchFamily="49" charset="-122"/>
              </a:rPr>
              <a:t>报告相关知识及管理流程介绍</a:t>
            </a:r>
            <a:endParaRPr lang="zh-CN" altLang="en-US" sz="4400" dirty="0">
              <a:solidFill>
                <a:srgbClr val="003366"/>
              </a:solidFill>
              <a:latin typeface="黑体" panose="02010609060101010101" pitchFamily="49" charset="-122"/>
            </a:endParaRPr>
          </a:p>
          <a:p>
            <a:pPr algn="ctr" fontAlgn="base">
              <a:spcBef>
                <a:spcPct val="0"/>
              </a:spcBef>
              <a:spcAft>
                <a:spcPct val="0"/>
              </a:spcAft>
            </a:pPr>
            <a:endParaRPr lang="zh-CN" altLang="en-US" sz="4400" dirty="0">
              <a:solidFill>
                <a:srgbClr val="003366"/>
              </a:solidFill>
              <a:latin typeface="黑体" panose="02010609060101010101" pitchFamily="49"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7566" y="647918"/>
            <a:ext cx="10156371" cy="1823576"/>
          </a:xfrm>
          <a:prstGeom prst="rect">
            <a:avLst/>
          </a:prstGeom>
        </p:spPr>
        <p:txBody>
          <a:bodyPr wrap="square">
            <a:spAutoFit/>
          </a:bodyPr>
          <a:lstStyle/>
          <a:p>
            <a:pPr>
              <a:lnSpc>
                <a:spcPts val="4500"/>
              </a:lnSpc>
            </a:pPr>
            <a:r>
              <a:rPr lang="en-US" altLang="zh-CN" sz="2400" dirty="0" smtClean="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2</a:t>
            </a:r>
            <a:r>
              <a:rPr lang="zh-CN" altLang="en-US" sz="2200" dirty="0" smtClean="0">
                <a:solidFill>
                  <a:prstClr val="black"/>
                </a:solidFill>
                <a:latin typeface="方正黑体_GBK" panose="03000509000000000000" pitchFamily="65" charset="-122"/>
                <a:ea typeface="方正黑体_GBK" panose="03000509000000000000" pitchFamily="65" charset="-122"/>
              </a:rPr>
              <a:t>）输入</a:t>
            </a:r>
            <a:r>
              <a:rPr lang="zh-CN" altLang="en-US" sz="2200" dirty="0">
                <a:solidFill>
                  <a:prstClr val="black"/>
                </a:solidFill>
                <a:latin typeface="方正黑体_GBK" panose="03000509000000000000" pitchFamily="65" charset="-122"/>
                <a:ea typeface="方正黑体_GBK" panose="03000509000000000000" pitchFamily="65" charset="-122"/>
              </a:rPr>
              <a:t>报告作者时，每次输入一个人名，增加作者点“添加作者”。</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r>
              <a:rPr lang="en-US" altLang="zh-CN" sz="2400" dirty="0">
                <a:solidFill>
                  <a:prstClr val="black"/>
                </a:solidFill>
                <a:latin typeface="方正黑体_GBK" panose="03000509000000000000" pitchFamily="65" charset="-122"/>
                <a:ea typeface="方正黑体_GBK" panose="03000509000000000000" pitchFamily="65" charset="-122"/>
              </a:rPr>
              <a:t>       </a:t>
            </a:r>
          </a:p>
          <a:p>
            <a:pPr algn="just">
              <a:lnSpc>
                <a:spcPts val="4500"/>
              </a:lnSpc>
            </a:pPr>
            <a:endParaRPr lang="en-US" altLang="zh-CN" sz="2800" dirty="0">
              <a:solidFill>
                <a:prstClr val="black"/>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2"/>
          <a:stretch>
            <a:fillRect/>
          </a:stretch>
        </p:blipFill>
        <p:spPr>
          <a:xfrm>
            <a:off x="2642360" y="1592071"/>
            <a:ext cx="6754836" cy="4605529"/>
          </a:xfrm>
          <a:prstGeom prst="rect">
            <a:avLst/>
          </a:prstGeom>
        </p:spPr>
      </p:pic>
      <p:sp>
        <p:nvSpPr>
          <p:cNvPr id="8" name="Freeform 9"/>
          <p:cNvSpPr/>
          <p:nvPr/>
        </p:nvSpPr>
        <p:spPr>
          <a:xfrm rot="409910">
            <a:off x="9186381" y="5315403"/>
            <a:ext cx="718219" cy="740417"/>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Lst>
            <a:rect l="0" t="0" r="0" b="0"/>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alpha val="100000"/>
                </a:schemeClr>
              </a:gs>
              <a:gs pos="100000">
                <a:srgbClr val="CBDFF2">
                  <a:alpha val="100000"/>
                </a:srgbClr>
              </a:gs>
            </a:gsLst>
            <a:lin ang="0" scaled="1"/>
            <a:tileRect/>
          </a:gradFill>
          <a:ln w="9525">
            <a:noFill/>
          </a:ln>
        </p:spPr>
        <p:txBody>
          <a:bodyPr/>
          <a:lstStyle/>
          <a:p>
            <a:pPr>
              <a:defRPr/>
            </a:pPr>
            <a:endParaRPr lang="zh-CN" altLang="en-US" sz="1050">
              <a:solidFill>
                <a:prstClr val="black"/>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7566" y="647918"/>
            <a:ext cx="10156371" cy="1823576"/>
          </a:xfrm>
          <a:prstGeom prst="rect">
            <a:avLst/>
          </a:prstGeom>
        </p:spPr>
        <p:txBody>
          <a:bodyPr wrap="square">
            <a:spAutoFit/>
          </a:bodyPr>
          <a:lstStyle/>
          <a:p>
            <a:pPr>
              <a:lnSpc>
                <a:spcPts val="4500"/>
              </a:lnSpc>
            </a:pPr>
            <a:r>
              <a:rPr lang="en-US" altLang="zh-CN" sz="2400" dirty="0" smtClean="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3</a:t>
            </a:r>
            <a:r>
              <a:rPr lang="zh-CN" altLang="en-US" sz="2200" dirty="0" smtClean="0">
                <a:solidFill>
                  <a:prstClr val="black"/>
                </a:solidFill>
                <a:latin typeface="方正黑体_GBK" panose="03000509000000000000" pitchFamily="65" charset="-122"/>
                <a:ea typeface="方正黑体_GBK" panose="03000509000000000000" pitchFamily="65" charset="-122"/>
              </a:rPr>
              <a:t>）上</a:t>
            </a:r>
            <a:r>
              <a:rPr lang="zh-CN" altLang="en-US" sz="2200" dirty="0">
                <a:solidFill>
                  <a:prstClr val="black"/>
                </a:solidFill>
                <a:latin typeface="方正黑体_GBK" panose="03000509000000000000" pitchFamily="65" charset="-122"/>
                <a:ea typeface="方正黑体_GBK" panose="03000509000000000000" pitchFamily="65" charset="-122"/>
              </a:rPr>
              <a:t>传报告文档、承诺</a:t>
            </a:r>
            <a:r>
              <a:rPr lang="zh-CN" altLang="en-US" sz="2200" dirty="0" smtClean="0">
                <a:solidFill>
                  <a:prstClr val="black"/>
                </a:solidFill>
                <a:latin typeface="方正黑体_GBK" panose="03000509000000000000" pitchFamily="65" charset="-122"/>
                <a:ea typeface="方正黑体_GBK" panose="03000509000000000000" pitchFamily="65" charset="-122"/>
              </a:rPr>
              <a:t>书。务必</a:t>
            </a:r>
            <a:r>
              <a:rPr lang="zh-CN" altLang="en-US" sz="2200" dirty="0">
                <a:solidFill>
                  <a:prstClr val="black"/>
                </a:solidFill>
                <a:latin typeface="方正黑体_GBK" panose="03000509000000000000" pitchFamily="65" charset="-122"/>
                <a:ea typeface="方正黑体_GBK" panose="03000509000000000000" pitchFamily="65" charset="-122"/>
              </a:rPr>
              <a:t>：</a:t>
            </a:r>
            <a:r>
              <a:rPr lang="zh-CN" altLang="en-US" sz="2200" dirty="0">
                <a:solidFill>
                  <a:srgbClr val="FF0000"/>
                </a:solidFill>
                <a:latin typeface="方正黑体_GBK" panose="03000509000000000000" pitchFamily="65" charset="-122"/>
                <a:ea typeface="方正黑体_GBK" panose="03000509000000000000" pitchFamily="65" charset="-122"/>
              </a:rPr>
              <a:t>第一步</a:t>
            </a:r>
            <a:r>
              <a:rPr lang="zh-CN" altLang="en-US" sz="2200" dirty="0">
                <a:solidFill>
                  <a:prstClr val="black"/>
                </a:solidFill>
                <a:latin typeface="方正黑体_GBK" panose="03000509000000000000" pitchFamily="65" charset="-122"/>
                <a:ea typeface="方正黑体_GBK" panose="03000509000000000000" pitchFamily="65" charset="-122"/>
              </a:rPr>
              <a:t>“选择文件”，</a:t>
            </a:r>
            <a:r>
              <a:rPr lang="zh-CN" altLang="en-US" sz="2200" dirty="0">
                <a:solidFill>
                  <a:srgbClr val="FF0000"/>
                </a:solidFill>
                <a:latin typeface="方正黑体_GBK" panose="03000509000000000000" pitchFamily="65" charset="-122"/>
                <a:ea typeface="方正黑体_GBK" panose="03000509000000000000" pitchFamily="65" charset="-122"/>
              </a:rPr>
              <a:t>第二步</a:t>
            </a:r>
            <a:r>
              <a:rPr lang="zh-CN" altLang="en-US" sz="2200" dirty="0">
                <a:solidFill>
                  <a:prstClr val="black"/>
                </a:solidFill>
                <a:latin typeface="方正黑体_GBK" panose="03000509000000000000" pitchFamily="65" charset="-122"/>
                <a:ea typeface="方正黑体_GBK" panose="03000509000000000000" pitchFamily="65" charset="-122"/>
              </a:rPr>
              <a:t>“上传文件”</a:t>
            </a:r>
            <a:r>
              <a:rPr lang="zh-CN" altLang="en-US" sz="2200" dirty="0" smtClean="0">
                <a:solidFill>
                  <a:prstClr val="black"/>
                </a:solidFill>
                <a:latin typeface="方正黑体_GBK" panose="03000509000000000000" pitchFamily="65" charset="-122"/>
                <a:ea typeface="方正黑体_GBK" panose="03000509000000000000" pitchFamily="65" charset="-122"/>
              </a:rPr>
              <a:t>。填写过程中，可随时“保存”，一次不能完成报告呈交，以后登录系统还可继续操作。最后点“填写完成”，弹出窗点“确定”。</a:t>
            </a:r>
            <a:r>
              <a:rPr lang="en-US" altLang="zh-CN" sz="2200" dirty="0" smtClean="0">
                <a:solidFill>
                  <a:prstClr val="black"/>
                </a:solidFill>
                <a:latin typeface="方正黑体_GBK" panose="03000509000000000000" pitchFamily="65" charset="-122"/>
                <a:ea typeface="方正黑体_GBK" panose="03000509000000000000" pitchFamily="65" charset="-122"/>
              </a:rPr>
              <a:t>  </a:t>
            </a:r>
            <a:endParaRPr lang="en-US" altLang="zh-CN" sz="2200" dirty="0">
              <a:solidFill>
                <a:prstClr val="black"/>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2397371"/>
            <a:ext cx="5074537" cy="3623363"/>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pic>
        <p:nvPicPr>
          <p:cNvPr id="4" name="图片 3"/>
          <p:cNvPicPr>
            <a:picLocks noChangeAspect="1"/>
          </p:cNvPicPr>
          <p:nvPr/>
        </p:nvPicPr>
        <p:blipFill>
          <a:blip r:embed="rId4"/>
          <a:stretch>
            <a:fillRect/>
          </a:stretch>
        </p:blipFill>
        <p:spPr>
          <a:xfrm>
            <a:off x="685798" y="6020735"/>
            <a:ext cx="5074537" cy="617810"/>
          </a:xfrm>
          <a:prstGeom prst="rect">
            <a:avLst/>
          </a:prstGeom>
        </p:spPr>
      </p:pic>
      <p:pic>
        <p:nvPicPr>
          <p:cNvPr id="2" name="图片 1"/>
          <p:cNvPicPr>
            <a:picLocks noChangeAspect="1"/>
          </p:cNvPicPr>
          <p:nvPr/>
        </p:nvPicPr>
        <p:blipFill>
          <a:blip r:embed="rId5"/>
          <a:stretch>
            <a:fillRect/>
          </a:stretch>
        </p:blipFill>
        <p:spPr>
          <a:xfrm>
            <a:off x="5929475" y="2397371"/>
            <a:ext cx="5536229" cy="2951869"/>
          </a:xfrm>
          <a:prstGeom prst="rect">
            <a:avLst/>
          </a:prstGeom>
        </p:spPr>
      </p:pic>
      <p:pic>
        <p:nvPicPr>
          <p:cNvPr id="6" name="图片 5"/>
          <p:cNvPicPr>
            <a:picLocks noChangeAspect="1"/>
          </p:cNvPicPr>
          <p:nvPr/>
        </p:nvPicPr>
        <p:blipFill>
          <a:blip r:embed="rId6"/>
          <a:stretch>
            <a:fillRect/>
          </a:stretch>
        </p:blipFill>
        <p:spPr>
          <a:xfrm>
            <a:off x="6446049" y="5410942"/>
            <a:ext cx="4503080" cy="121958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1058" y="844935"/>
            <a:ext cx="4301177" cy="707886"/>
          </a:xfrm>
          <a:prstGeom prst="rect">
            <a:avLst/>
          </a:prstGeom>
        </p:spPr>
        <p:txBody>
          <a:bodyPr wrap="none">
            <a:spAutoFit/>
          </a:bodyPr>
          <a:lstStyle/>
          <a:p>
            <a:r>
              <a:rPr lang="zh-CN" altLang="en-US"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三、科技报告审改</a:t>
            </a:r>
            <a:endParaRPr lang="zh-CN" altLang="zh-CN"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endParaRPr>
          </a:p>
        </p:txBody>
      </p:sp>
      <p:sp>
        <p:nvSpPr>
          <p:cNvPr id="8" name="矩形 7"/>
          <p:cNvSpPr/>
          <p:nvPr/>
        </p:nvSpPr>
        <p:spPr>
          <a:xfrm>
            <a:off x="1038626" y="1552821"/>
            <a:ext cx="10156371" cy="4208844"/>
          </a:xfrm>
          <a:prstGeom prst="rect">
            <a:avLst/>
          </a:prstGeom>
        </p:spPr>
        <p:txBody>
          <a:bodyPr wrap="square">
            <a:spAutoFit/>
          </a:bodyPr>
          <a:lstStyle/>
          <a:p>
            <a:pPr>
              <a:lnSpc>
                <a:spcPts val="4500"/>
              </a:lnSpc>
            </a:pPr>
            <a:r>
              <a:rPr lang="en-US" altLang="zh-CN" sz="3000" dirty="0">
                <a:solidFill>
                  <a:prstClr val="black"/>
                </a:solidFill>
                <a:latin typeface="方正楷体_GBK" panose="03000509000000000000" pitchFamily="65" charset="-122"/>
                <a:ea typeface="方正楷体_GBK" panose="03000509000000000000" pitchFamily="65" charset="-122"/>
              </a:rPr>
              <a:t>1</a:t>
            </a:r>
            <a:r>
              <a:rPr lang="zh-CN" altLang="en-US" sz="3000" dirty="0">
                <a:solidFill>
                  <a:prstClr val="black"/>
                </a:solidFill>
                <a:latin typeface="方正楷体_GBK" panose="03000509000000000000" pitchFamily="65" charset="-122"/>
                <a:ea typeface="方正楷体_GBK" panose="03000509000000000000" pitchFamily="65" charset="-122"/>
              </a:rPr>
              <a:t>．初步审查</a:t>
            </a:r>
          </a:p>
          <a:p>
            <a:pPr algn="just">
              <a:lnSpc>
                <a:spcPts val="4500"/>
              </a:lnSpc>
            </a:pPr>
            <a:r>
              <a:rPr lang="zh-CN" altLang="en-US" sz="2400" dirty="0">
                <a:solidFill>
                  <a:prstClr val="black"/>
                </a:solidFill>
                <a:latin typeface="方正黑体_GBK" panose="03000509000000000000" pitchFamily="65" charset="-122"/>
                <a:ea typeface="方正黑体_GBK" panose="03000509000000000000" pitchFamily="65"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科技报告呈交后，先由管理员初步审查，如有明显问题则予以退回，通过</a:t>
            </a:r>
            <a:r>
              <a:rPr lang="en-US" altLang="zh-CN" sz="2200" dirty="0">
                <a:solidFill>
                  <a:srgbClr val="FF0000"/>
                </a:solidFill>
                <a:latin typeface="方正黑体_GBK" panose="03000509000000000000" pitchFamily="65" charset="-122"/>
                <a:ea typeface="方正黑体_GBK" panose="03000509000000000000" pitchFamily="65" charset="-122"/>
              </a:rPr>
              <a:t>Email</a:t>
            </a:r>
            <a:r>
              <a:rPr lang="zh-CN" altLang="en-US" sz="2200" dirty="0">
                <a:solidFill>
                  <a:prstClr val="black"/>
                </a:solidFill>
                <a:latin typeface="方正黑体_GBK" panose="03000509000000000000" pitchFamily="65" charset="-122"/>
                <a:ea typeface="方正黑体_GBK" panose="03000509000000000000" pitchFamily="65" charset="-122"/>
              </a:rPr>
              <a:t>告知退回原因；无明显问题的进入正式审改环节。</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4500"/>
              </a:lnSpc>
              <a:spcBef>
                <a:spcPts val="600"/>
              </a:spcBef>
            </a:pPr>
            <a:r>
              <a:rPr lang="en-US" altLang="zh-CN" sz="2400" dirty="0">
                <a:solidFill>
                  <a:prstClr val="black"/>
                </a:solidFill>
                <a:latin typeface="方正黑体_GBK" panose="03000509000000000000" pitchFamily="65" charset="-122"/>
                <a:ea typeface="方正黑体_GBK" panose="03000509000000000000" pitchFamily="65" charset="-122"/>
              </a:rPr>
              <a:t> </a:t>
            </a:r>
            <a:r>
              <a:rPr lang="en-US" altLang="zh-CN" sz="3000" dirty="0">
                <a:solidFill>
                  <a:prstClr val="black"/>
                </a:solidFill>
                <a:latin typeface="方正楷体_GBK" panose="03000509000000000000" pitchFamily="65" charset="-122"/>
                <a:ea typeface="方正楷体_GBK" panose="03000509000000000000" pitchFamily="65" charset="-122"/>
              </a:rPr>
              <a:t>2.  </a:t>
            </a:r>
            <a:r>
              <a:rPr lang="zh-CN" altLang="en-US" sz="3000" dirty="0" smtClean="0">
                <a:solidFill>
                  <a:prstClr val="black"/>
                </a:solidFill>
                <a:latin typeface="方正楷体_GBK" panose="03000509000000000000" pitchFamily="65" charset="-122"/>
                <a:ea typeface="方正楷体_GBK" panose="03000509000000000000" pitchFamily="65" charset="-122"/>
              </a:rPr>
              <a:t>审改</a:t>
            </a:r>
            <a:r>
              <a:rPr lang="en-US" altLang="zh-CN" sz="3000" dirty="0" smtClean="0">
                <a:solidFill>
                  <a:prstClr val="black"/>
                </a:solidFill>
                <a:latin typeface="方正楷体_GBK" panose="03000509000000000000" pitchFamily="65" charset="-122"/>
                <a:ea typeface="方正楷体_GBK" panose="03000509000000000000" pitchFamily="65" charset="-122"/>
              </a:rPr>
              <a:t>    </a:t>
            </a:r>
            <a:endParaRPr lang="en-US" altLang="zh-CN" sz="3000" dirty="0">
              <a:solidFill>
                <a:prstClr val="black"/>
              </a:solidFill>
              <a:latin typeface="方正楷体_GBK" panose="03000509000000000000" pitchFamily="65" charset="-122"/>
              <a:ea typeface="方正楷体_GBK" panose="03000509000000000000" pitchFamily="65" charset="-122"/>
            </a:endParaRPr>
          </a:p>
          <a:p>
            <a:pPr algn="just">
              <a:lnSpc>
                <a:spcPts val="4500"/>
              </a:lnSpc>
            </a:pPr>
            <a:r>
              <a:rPr lang="en-US" altLang="zh-CN" sz="3000" dirty="0">
                <a:solidFill>
                  <a:prstClr val="black"/>
                </a:solidFill>
                <a:latin typeface="方正楷体_GBK" panose="03000509000000000000" pitchFamily="65" charset="-122"/>
                <a:ea typeface="方正楷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工作人员对报告的格式、结构、内容做全面审核。如果问题比较多则退回，并提出审核意见。呈交人登录呈交系统</a:t>
            </a:r>
            <a:r>
              <a:rPr lang="zh-CN" altLang="en-US" sz="2200" dirty="0">
                <a:solidFill>
                  <a:prstClr val="black"/>
                </a:solidFill>
                <a:latin typeface="方正黑体_GBK" panose="03000509000000000000" pitchFamily="65" charset="-122"/>
                <a:ea typeface="方正黑体_GBK" panose="03000509000000000000" pitchFamily="65" charset="-122"/>
              </a:rPr>
              <a:t>后，</a:t>
            </a:r>
            <a:r>
              <a:rPr lang="zh-CN" altLang="en-US" sz="2200" dirty="0" smtClean="0">
                <a:solidFill>
                  <a:prstClr val="black"/>
                </a:solidFill>
                <a:latin typeface="方正黑体_GBK" panose="03000509000000000000" pitchFamily="65" charset="-122"/>
                <a:ea typeface="方正黑体_GBK" panose="03000509000000000000" pitchFamily="65" charset="-122"/>
              </a:rPr>
              <a:t>可在“</a:t>
            </a:r>
            <a:r>
              <a:rPr lang="zh-CN" altLang="en-US" sz="2200" dirty="0">
                <a:solidFill>
                  <a:srgbClr val="FF0000"/>
                </a:solidFill>
                <a:latin typeface="方正黑体_GBK" panose="03000509000000000000" pitchFamily="65" charset="-122"/>
                <a:ea typeface="方正黑体_GBK" panose="03000509000000000000" pitchFamily="65" charset="-122"/>
              </a:rPr>
              <a:t>已提交的科技报告</a:t>
            </a:r>
            <a:r>
              <a:rPr lang="zh-CN" altLang="en-US" sz="2200" dirty="0" smtClean="0">
                <a:solidFill>
                  <a:prstClr val="black"/>
                </a:solidFill>
                <a:latin typeface="方正黑体_GBK" panose="03000509000000000000" pitchFamily="65" charset="-122"/>
                <a:ea typeface="方正黑体_GBK" panose="03000509000000000000" pitchFamily="65" charset="-122"/>
              </a:rPr>
              <a:t>”中进行相关操作 </a:t>
            </a:r>
            <a:r>
              <a:rPr lang="zh-CN" altLang="en-US" sz="2200" dirty="0">
                <a:solidFill>
                  <a:prstClr val="black"/>
                </a:solidFill>
                <a:latin typeface="方正黑体_GBK" panose="03000509000000000000" pitchFamily="65" charset="-122"/>
                <a:ea typeface="方正黑体_GBK" panose="03000509000000000000" pitchFamily="65" charset="-122"/>
              </a:rPr>
              <a:t>。</a:t>
            </a:r>
            <a:endParaRPr lang="en-US" altLang="zh-CN" sz="2200" dirty="0">
              <a:solidFill>
                <a:prstClr val="black"/>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
        <p:nvSpPr>
          <p:cNvPr id="2" name="文本框 1"/>
          <p:cNvSpPr txBox="1"/>
          <p:nvPr/>
        </p:nvSpPr>
        <p:spPr>
          <a:xfrm>
            <a:off x="8833104" y="1466584"/>
            <a:ext cx="3191256" cy="4493538"/>
          </a:xfrm>
          <a:prstGeom prst="rect">
            <a:avLst/>
          </a:prstGeom>
          <a:noFill/>
        </p:spPr>
        <p:txBody>
          <a:bodyPr wrap="square" rtlCol="0">
            <a:spAutoFit/>
          </a:bodyPr>
          <a:lstStyle/>
          <a:p>
            <a:r>
              <a:rPr lang="zh-CN" altLang="en-US" sz="2200" dirty="0" smtClean="0">
                <a:solidFill>
                  <a:prstClr val="black"/>
                </a:solidFill>
                <a:latin typeface="方正楷体_GBK" panose="03000509000000000000" pitchFamily="65" charset="-122"/>
                <a:ea typeface="方正楷体_GBK" panose="03000509000000000000" pitchFamily="65" charset="-122"/>
              </a:rPr>
              <a:t>在</a:t>
            </a:r>
            <a:r>
              <a:rPr lang="zh-CN" altLang="en-US" sz="2200" dirty="0">
                <a:solidFill>
                  <a:srgbClr val="FF0000"/>
                </a:solidFill>
                <a:latin typeface="方正楷体_GBK" panose="03000509000000000000" pitchFamily="65" charset="-122"/>
                <a:ea typeface="方正楷体_GBK" panose="03000509000000000000" pitchFamily="65" charset="-122"/>
              </a:rPr>
              <a:t>“状态”</a:t>
            </a:r>
            <a:r>
              <a:rPr lang="zh-CN" altLang="en-US" sz="2200" dirty="0" smtClean="0">
                <a:solidFill>
                  <a:prstClr val="black"/>
                </a:solidFill>
                <a:latin typeface="方正楷体_GBK" panose="03000509000000000000" pitchFamily="65" charset="-122"/>
                <a:ea typeface="方正楷体_GBK" panose="03000509000000000000" pitchFamily="65" charset="-122"/>
              </a:rPr>
              <a:t>栏中，</a:t>
            </a:r>
            <a:r>
              <a:rPr lang="zh-CN" altLang="en-US" sz="2200" dirty="0">
                <a:solidFill>
                  <a:prstClr val="black"/>
                </a:solidFill>
                <a:latin typeface="方正楷体_GBK" panose="03000509000000000000" pitchFamily="65" charset="-122"/>
                <a:ea typeface="方正楷体_GBK" panose="03000509000000000000" pitchFamily="65" charset="-122"/>
              </a:rPr>
              <a:t>凡</a:t>
            </a:r>
            <a:r>
              <a:rPr lang="zh-CN" altLang="en-US" sz="2200" dirty="0" smtClean="0">
                <a:solidFill>
                  <a:prstClr val="black"/>
                </a:solidFill>
                <a:latin typeface="方正楷体_GBK" panose="03000509000000000000" pitchFamily="65" charset="-122"/>
                <a:ea typeface="方正楷体_GBK" panose="03000509000000000000" pitchFamily="65" charset="-122"/>
              </a:rPr>
              <a:t>审核合格的报告，显示</a:t>
            </a:r>
            <a:r>
              <a:rPr lang="zh-CN" altLang="en-US" sz="2200" dirty="0" smtClean="0">
                <a:solidFill>
                  <a:srgbClr val="FF0000"/>
                </a:solidFill>
                <a:latin typeface="方正楷体_GBK" panose="03000509000000000000" pitchFamily="65" charset="-122"/>
                <a:ea typeface="方正楷体_GBK" panose="03000509000000000000" pitchFamily="65" charset="-122"/>
              </a:rPr>
              <a:t>“审核通过”</a:t>
            </a:r>
            <a:r>
              <a:rPr lang="zh-CN" altLang="en-US" sz="2200" dirty="0">
                <a:solidFill>
                  <a:prstClr val="black"/>
                </a:solidFill>
                <a:latin typeface="方正楷体_GBK" panose="03000509000000000000" pitchFamily="65" charset="-122"/>
                <a:ea typeface="方正楷体_GBK" panose="03000509000000000000" pitchFamily="65" charset="-122"/>
              </a:rPr>
              <a:t>并已锁定</a:t>
            </a:r>
            <a:r>
              <a:rPr lang="zh-CN" altLang="en-US" sz="2200" dirty="0" smtClean="0">
                <a:solidFill>
                  <a:prstClr val="black"/>
                </a:solidFill>
                <a:latin typeface="方正楷体_GBK" panose="03000509000000000000" pitchFamily="65" charset="-122"/>
                <a:ea typeface="方正楷体_GBK" panose="03000509000000000000" pitchFamily="65" charset="-122"/>
              </a:rPr>
              <a:t>；不合格的报告状态</a:t>
            </a:r>
            <a:r>
              <a:rPr lang="zh-CN" altLang="en-US" sz="2200" dirty="0">
                <a:solidFill>
                  <a:prstClr val="black"/>
                </a:solidFill>
                <a:latin typeface="方正楷体_GBK" panose="03000509000000000000" pitchFamily="65" charset="-122"/>
                <a:ea typeface="方正楷体_GBK" panose="03000509000000000000" pitchFamily="65" charset="-122"/>
              </a:rPr>
              <a:t>为</a:t>
            </a:r>
            <a:r>
              <a:rPr lang="zh-CN" altLang="en-US" sz="2200" dirty="0" smtClean="0">
                <a:solidFill>
                  <a:srgbClr val="FF0000"/>
                </a:solidFill>
                <a:latin typeface="方正楷体_GBK" panose="03000509000000000000" pitchFamily="65" charset="-122"/>
                <a:ea typeface="方正楷体_GBK" panose="03000509000000000000" pitchFamily="65" charset="-122"/>
              </a:rPr>
              <a:t>“退回”</a:t>
            </a:r>
            <a:r>
              <a:rPr lang="zh-CN" altLang="en-US" sz="2200" dirty="0">
                <a:solidFill>
                  <a:prstClr val="black"/>
                </a:solidFill>
                <a:latin typeface="方正楷体_GBK" panose="03000509000000000000" pitchFamily="65" charset="-122"/>
                <a:ea typeface="方正楷体_GBK" panose="03000509000000000000" pitchFamily="65" charset="-122"/>
              </a:rPr>
              <a:t>，</a:t>
            </a:r>
            <a:r>
              <a:rPr lang="zh-CN" altLang="en-US" sz="2200" dirty="0" smtClean="0">
                <a:solidFill>
                  <a:prstClr val="black"/>
                </a:solidFill>
                <a:latin typeface="方正楷体_GBK" panose="03000509000000000000" pitchFamily="65" charset="-122"/>
                <a:ea typeface="方正楷体_GBK" panose="03000509000000000000" pitchFamily="65" charset="-122"/>
              </a:rPr>
              <a:t>应修改</a:t>
            </a:r>
            <a:r>
              <a:rPr lang="zh-CN" altLang="en-US" sz="2200" dirty="0">
                <a:solidFill>
                  <a:prstClr val="black"/>
                </a:solidFill>
                <a:latin typeface="方正楷体_GBK" panose="03000509000000000000" pitchFamily="65" charset="-122"/>
                <a:ea typeface="方正楷体_GBK" panose="03000509000000000000" pitchFamily="65" charset="-122"/>
              </a:rPr>
              <a:t>后再次呈交。</a:t>
            </a:r>
            <a:r>
              <a:rPr lang="zh-CN" altLang="en-US" sz="2200" dirty="0" smtClean="0">
                <a:solidFill>
                  <a:prstClr val="black"/>
                </a:solidFill>
                <a:latin typeface="方正楷体_GBK" panose="03000509000000000000" pitchFamily="65" charset="-122"/>
                <a:ea typeface="方正楷体_GBK" panose="03000509000000000000" pitchFamily="65" charset="-122"/>
              </a:rPr>
              <a:t>在</a:t>
            </a:r>
            <a:r>
              <a:rPr lang="zh-CN" altLang="en-US" sz="2200" dirty="0">
                <a:solidFill>
                  <a:srgbClr val="FF0000"/>
                </a:solidFill>
                <a:latin typeface="方正楷体_GBK" panose="03000509000000000000" pitchFamily="65" charset="-122"/>
                <a:ea typeface="方正楷体_GBK" panose="03000509000000000000" pitchFamily="65" charset="-122"/>
              </a:rPr>
              <a:t>“操作”</a:t>
            </a:r>
            <a:r>
              <a:rPr lang="zh-CN" altLang="en-US" sz="2200" dirty="0" smtClean="0">
                <a:solidFill>
                  <a:prstClr val="black"/>
                </a:solidFill>
                <a:latin typeface="方正楷体_GBK" panose="03000509000000000000" pitchFamily="65" charset="-122"/>
                <a:ea typeface="方正楷体_GBK" panose="03000509000000000000" pitchFamily="65" charset="-122"/>
              </a:rPr>
              <a:t>中点</a:t>
            </a:r>
            <a:r>
              <a:rPr lang="zh-CN" altLang="en-US" sz="2200" dirty="0" smtClean="0">
                <a:solidFill>
                  <a:srgbClr val="FF0000"/>
                </a:solidFill>
                <a:latin typeface="方正楷体_GBK" panose="03000509000000000000" pitchFamily="65" charset="-122"/>
                <a:ea typeface="方正楷体_GBK" panose="03000509000000000000" pitchFamily="65" charset="-122"/>
              </a:rPr>
              <a:t>“修改”</a:t>
            </a:r>
            <a:r>
              <a:rPr lang="zh-CN" altLang="en-US" sz="2200" dirty="0" smtClean="0">
                <a:solidFill>
                  <a:prstClr val="black"/>
                </a:solidFill>
                <a:latin typeface="方正楷体_GBK" panose="03000509000000000000" pitchFamily="65" charset="-122"/>
                <a:ea typeface="方正楷体_GBK" panose="03000509000000000000" pitchFamily="65" charset="-122"/>
              </a:rPr>
              <a:t>。进入修改页面后可看到</a:t>
            </a:r>
            <a:r>
              <a:rPr lang="zh-CN" altLang="en-US" sz="2200" dirty="0" smtClean="0">
                <a:solidFill>
                  <a:srgbClr val="FF0000"/>
                </a:solidFill>
                <a:latin typeface="方正楷体_GBK" panose="03000509000000000000" pitchFamily="65" charset="-122"/>
                <a:ea typeface="方正楷体_GBK" panose="03000509000000000000" pitchFamily="65" charset="-122"/>
              </a:rPr>
              <a:t>“审核意见”</a:t>
            </a:r>
            <a:r>
              <a:rPr lang="zh-CN" altLang="en-US" sz="2200" dirty="0">
                <a:solidFill>
                  <a:prstClr val="black"/>
                </a:solidFill>
                <a:latin typeface="方正楷体_GBK" panose="03000509000000000000" pitchFamily="65" charset="-122"/>
                <a:ea typeface="方正楷体_GBK" panose="03000509000000000000" pitchFamily="65" charset="-122"/>
              </a:rPr>
              <a:t>，是审核工作人员的</a:t>
            </a:r>
            <a:r>
              <a:rPr lang="zh-CN" altLang="en-US" sz="2200" dirty="0" smtClean="0">
                <a:solidFill>
                  <a:prstClr val="black"/>
                </a:solidFill>
                <a:latin typeface="方正楷体_GBK" panose="03000509000000000000" pitchFamily="65" charset="-122"/>
                <a:ea typeface="方正楷体_GBK" panose="03000509000000000000" pitchFamily="65" charset="-122"/>
              </a:rPr>
              <a:t>留言，务必</a:t>
            </a:r>
            <a:r>
              <a:rPr lang="zh-CN" altLang="en-US" sz="2200" dirty="0" smtClean="0">
                <a:solidFill>
                  <a:srgbClr val="FF0000"/>
                </a:solidFill>
                <a:latin typeface="方正楷体_GBK" panose="03000509000000000000" pitchFamily="65" charset="-122"/>
                <a:ea typeface="方正楷体_GBK" panose="03000509000000000000" pitchFamily="65" charset="-122"/>
              </a:rPr>
              <a:t>认真阅读</a:t>
            </a:r>
            <a:r>
              <a:rPr lang="zh-CN" altLang="en-US" sz="2200" dirty="0" smtClean="0">
                <a:solidFill>
                  <a:prstClr val="black"/>
                </a:solidFill>
                <a:latin typeface="方正楷体_GBK" panose="03000509000000000000" pitchFamily="65" charset="-122"/>
                <a:ea typeface="方正楷体_GBK" panose="03000509000000000000" pitchFamily="65" charset="-122"/>
              </a:rPr>
              <a:t>并对照原报告。科技报告</a:t>
            </a:r>
            <a:r>
              <a:rPr lang="zh-CN" altLang="en-US" sz="2200" dirty="0">
                <a:solidFill>
                  <a:prstClr val="black"/>
                </a:solidFill>
                <a:latin typeface="方正楷体_GBK" panose="03000509000000000000" pitchFamily="65" charset="-122"/>
                <a:ea typeface="方正楷体_GBK" panose="03000509000000000000" pitchFamily="65" charset="-122"/>
              </a:rPr>
              <a:t>通过</a:t>
            </a:r>
            <a:r>
              <a:rPr lang="zh-CN" altLang="en-US" sz="2200" dirty="0" smtClean="0">
                <a:solidFill>
                  <a:prstClr val="black"/>
                </a:solidFill>
                <a:latin typeface="方正楷体_GBK" panose="03000509000000000000" pitchFamily="65" charset="-122"/>
                <a:ea typeface="方正楷体_GBK" panose="03000509000000000000" pitchFamily="65" charset="-122"/>
              </a:rPr>
              <a:t>审核</a:t>
            </a:r>
            <a:r>
              <a:rPr lang="zh-CN" altLang="en-US" sz="2200" dirty="0">
                <a:solidFill>
                  <a:prstClr val="black"/>
                </a:solidFill>
                <a:latin typeface="方正楷体_GBK" panose="03000509000000000000" pitchFamily="65" charset="-122"/>
                <a:ea typeface="方正楷体_GBK" panose="03000509000000000000" pitchFamily="65" charset="-122"/>
              </a:rPr>
              <a:t>后</a:t>
            </a:r>
            <a:r>
              <a:rPr lang="zh-CN" altLang="en-US" sz="2200" dirty="0" smtClean="0">
                <a:solidFill>
                  <a:prstClr val="black"/>
                </a:solidFill>
                <a:latin typeface="方正楷体_GBK" panose="03000509000000000000" pitchFamily="65" charset="-122"/>
                <a:ea typeface="方正楷体_GBK" panose="03000509000000000000" pitchFamily="65" charset="-122"/>
              </a:rPr>
              <a:t>系统发送邮件通知呈交人。</a:t>
            </a:r>
            <a:endParaRPr lang="zh-CN" altLang="en-US" sz="2200" dirty="0">
              <a:latin typeface="方正楷体_GBK" panose="03000509000000000000" pitchFamily="65" charset="-122"/>
              <a:ea typeface="方正楷体_GBK" panose="03000509000000000000" pitchFamily="65" charset="-122"/>
            </a:endParaRPr>
          </a:p>
        </p:txBody>
      </p:sp>
      <p:pic>
        <p:nvPicPr>
          <p:cNvPr id="13" name="图片 12"/>
          <p:cNvPicPr>
            <a:picLocks noChangeAspect="1"/>
          </p:cNvPicPr>
          <p:nvPr/>
        </p:nvPicPr>
        <p:blipFill>
          <a:blip r:embed="rId3"/>
          <a:stretch>
            <a:fillRect/>
          </a:stretch>
        </p:blipFill>
        <p:spPr>
          <a:xfrm>
            <a:off x="186821" y="568862"/>
            <a:ext cx="8468606" cy="2665857"/>
          </a:xfrm>
          <a:prstGeom prst="rect">
            <a:avLst/>
          </a:prstGeom>
        </p:spPr>
      </p:pic>
      <p:pic>
        <p:nvPicPr>
          <p:cNvPr id="14" name="图片 13"/>
          <p:cNvPicPr>
            <a:picLocks noChangeAspect="1"/>
          </p:cNvPicPr>
          <p:nvPr/>
        </p:nvPicPr>
        <p:blipFill>
          <a:blip r:embed="rId4"/>
          <a:stretch>
            <a:fillRect/>
          </a:stretch>
        </p:blipFill>
        <p:spPr>
          <a:xfrm>
            <a:off x="186821" y="3575637"/>
            <a:ext cx="8458200" cy="3076575"/>
          </a:xfrm>
          <a:prstGeom prst="rect">
            <a:avLst/>
          </a:prstGeom>
        </p:spPr>
      </p:pic>
      <p:sp>
        <p:nvSpPr>
          <p:cNvPr id="15" name="文本框 14"/>
          <p:cNvSpPr txBox="1"/>
          <p:nvPr/>
        </p:nvSpPr>
        <p:spPr>
          <a:xfrm>
            <a:off x="186821" y="3237083"/>
            <a:ext cx="1193923" cy="338554"/>
          </a:xfrm>
          <a:prstGeom prst="rect">
            <a:avLst/>
          </a:prstGeom>
          <a:noFill/>
        </p:spPr>
        <p:txBody>
          <a:bodyPr wrap="square" rtlCol="0">
            <a:spAutoFit/>
          </a:bodyPr>
          <a:lstStyle/>
          <a:p>
            <a:r>
              <a:rPr lang="zh-CN" altLang="en-US" sz="1600" dirty="0" smtClean="0">
                <a:solidFill>
                  <a:srgbClr val="FF0000"/>
                </a:solidFill>
              </a:rPr>
              <a:t>修改页面</a:t>
            </a:r>
            <a:endParaRPr lang="zh-CN" altLang="en-US" sz="1600"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84949" y="590809"/>
            <a:ext cx="10321744" cy="3300904"/>
          </a:xfrm>
          <a:prstGeom prst="rect">
            <a:avLst/>
          </a:prstGeom>
        </p:spPr>
        <p:txBody>
          <a:bodyPr wrap="square">
            <a:spAutoFit/>
          </a:bodyPr>
          <a:lstStyle/>
          <a:p>
            <a:pPr>
              <a:lnSpc>
                <a:spcPts val="4500"/>
              </a:lnSpc>
            </a:pPr>
            <a:r>
              <a:rPr lang="en-US" altLang="zh-CN" sz="3000" dirty="0" smtClean="0">
                <a:solidFill>
                  <a:prstClr val="black"/>
                </a:solidFill>
                <a:latin typeface="方正楷体_GBK" panose="03000509000000000000" pitchFamily="65" charset="-122"/>
                <a:ea typeface="方正楷体_GBK" panose="03000509000000000000" pitchFamily="65" charset="-122"/>
              </a:rPr>
              <a:t>3</a:t>
            </a:r>
            <a:r>
              <a:rPr lang="zh-CN" altLang="en-US" sz="3000" dirty="0" smtClean="0">
                <a:solidFill>
                  <a:prstClr val="black"/>
                </a:solidFill>
                <a:latin typeface="方正楷体_GBK" panose="03000509000000000000" pitchFamily="65" charset="-122"/>
                <a:ea typeface="方正楷体_GBK" panose="03000509000000000000" pitchFamily="65" charset="-122"/>
              </a:rPr>
              <a:t>．</a:t>
            </a:r>
            <a:r>
              <a:rPr lang="zh-CN" altLang="en-US" sz="3000" dirty="0">
                <a:solidFill>
                  <a:prstClr val="black"/>
                </a:solidFill>
                <a:latin typeface="方正楷体_GBK" panose="03000509000000000000" pitchFamily="65" charset="-122"/>
                <a:ea typeface="方正楷体_GBK" panose="03000509000000000000" pitchFamily="65" charset="-122"/>
              </a:rPr>
              <a:t>注意事项</a:t>
            </a:r>
          </a:p>
          <a:p>
            <a:pPr algn="just">
              <a:lnSpc>
                <a:spcPct val="150000"/>
              </a:lnSpc>
            </a:pPr>
            <a:r>
              <a:rPr lang="zh-CN" altLang="en-US" sz="2400" dirty="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a:solidFill>
                  <a:prstClr val="black"/>
                </a:solidFill>
                <a:latin typeface="方正黑体_GBK" panose="03000509000000000000" pitchFamily="65" charset="-122"/>
                <a:ea typeface="方正黑体_GBK" panose="03000509000000000000" pitchFamily="65" charset="-122"/>
              </a:rPr>
              <a:t>1</a:t>
            </a:r>
            <a:r>
              <a:rPr lang="zh-CN" altLang="en-US" sz="2200" dirty="0">
                <a:solidFill>
                  <a:prstClr val="black"/>
                </a:solidFill>
                <a:latin typeface="方正黑体_GBK" panose="03000509000000000000" pitchFamily="65" charset="-122"/>
                <a:ea typeface="方正黑体_GBK" panose="03000509000000000000" pitchFamily="65" charset="-122"/>
              </a:rPr>
              <a:t>）各项目承担单位应将科技报告工作纳入本单位科研管理过程，指定专人负责，依据项目合同或任务书“</a:t>
            </a:r>
            <a:r>
              <a:rPr lang="zh-CN" altLang="en-US" sz="2200" dirty="0">
                <a:solidFill>
                  <a:srgbClr val="FF0000"/>
                </a:solidFill>
                <a:latin typeface="方正黑体_GBK" panose="03000509000000000000" pitchFamily="65" charset="-122"/>
                <a:ea typeface="方正黑体_GBK" panose="03000509000000000000" pitchFamily="65" charset="-122"/>
              </a:rPr>
              <a:t>科技报告考核指标</a:t>
            </a:r>
            <a:r>
              <a:rPr lang="zh-CN" altLang="en-US" sz="2200" dirty="0">
                <a:solidFill>
                  <a:prstClr val="black"/>
                </a:solidFill>
                <a:latin typeface="方正黑体_GBK" panose="03000509000000000000" pitchFamily="65" charset="-122"/>
                <a:ea typeface="方正黑体_GBK" panose="03000509000000000000" pitchFamily="65" charset="-122"/>
              </a:rPr>
              <a:t>”中约定提交科技报告的类型、数量、</a:t>
            </a:r>
            <a:r>
              <a:rPr lang="zh-CN" altLang="en-US" sz="2200" dirty="0" smtClean="0">
                <a:solidFill>
                  <a:prstClr val="black"/>
                </a:solidFill>
                <a:latin typeface="方正黑体_GBK" panose="03000509000000000000" pitchFamily="65" charset="-122"/>
                <a:ea typeface="方正黑体_GBK" panose="03000509000000000000" pitchFamily="65" charset="-122"/>
              </a:rPr>
              <a:t>时间，有计划地组织</a:t>
            </a:r>
            <a:r>
              <a:rPr lang="zh-CN" altLang="en-US" sz="2200" dirty="0">
                <a:solidFill>
                  <a:prstClr val="black"/>
                </a:solidFill>
                <a:latin typeface="方正黑体_GBK" panose="03000509000000000000" pitchFamily="65" charset="-122"/>
                <a:ea typeface="方正黑体_GBK" panose="03000509000000000000" pitchFamily="65" charset="-122"/>
              </a:rPr>
              <a:t>撰写；在报告呈交之前对编号、格式、内容、延期公开等各项进行把关，并对内容和数据的真实性负责。及时呈交科技报告，</a:t>
            </a:r>
            <a:r>
              <a:rPr lang="zh-CN" altLang="en-US" sz="2200" dirty="0">
                <a:solidFill>
                  <a:srgbClr val="FF0000"/>
                </a:solidFill>
                <a:latin typeface="方正黑体_GBK" panose="03000509000000000000" pitchFamily="65" charset="-122"/>
                <a:ea typeface="方正黑体_GBK" panose="03000509000000000000" pitchFamily="65" charset="-122"/>
              </a:rPr>
              <a:t>确保科技报告质量，提高工作效率，保证项目如期验收</a:t>
            </a:r>
            <a:r>
              <a:rPr lang="zh-CN" altLang="en-US" sz="2200" dirty="0" smtClean="0">
                <a:solidFill>
                  <a:srgbClr val="FF0000"/>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   </a:t>
            </a:r>
            <a:r>
              <a:rPr lang="zh-CN" altLang="en-US" sz="2400" dirty="0" smtClean="0">
                <a:solidFill>
                  <a:prstClr val="black"/>
                </a:solidFill>
                <a:latin typeface="方正黑体_GBK" panose="03000509000000000000" pitchFamily="65" charset="-122"/>
                <a:ea typeface="方正黑体_GBK" panose="03000509000000000000" pitchFamily="65" charset="-122"/>
              </a:rPr>
              <a:t>   </a:t>
            </a:r>
            <a:endParaRPr lang="en-US" altLang="zh-CN" sz="2800" dirty="0">
              <a:solidFill>
                <a:prstClr val="black"/>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pic>
        <p:nvPicPr>
          <p:cNvPr id="4" name="图片 3"/>
          <p:cNvPicPr>
            <a:picLocks noChangeAspect="1"/>
          </p:cNvPicPr>
          <p:nvPr/>
        </p:nvPicPr>
        <p:blipFill>
          <a:blip r:embed="rId3"/>
          <a:stretch>
            <a:fillRect/>
          </a:stretch>
        </p:blipFill>
        <p:spPr>
          <a:xfrm>
            <a:off x="1202362" y="3906146"/>
            <a:ext cx="9686919" cy="268120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
        <p:nvSpPr>
          <p:cNvPr id="6" name="矩形 5"/>
          <p:cNvSpPr/>
          <p:nvPr/>
        </p:nvSpPr>
        <p:spPr>
          <a:xfrm>
            <a:off x="804672" y="2557708"/>
            <a:ext cx="10286616" cy="595291"/>
          </a:xfrm>
          <a:prstGeom prst="rect">
            <a:avLst/>
          </a:prstGeom>
        </p:spPr>
        <p:txBody>
          <a:bodyPr wrap="square">
            <a:spAutoFit/>
          </a:bodyPr>
          <a:lstStyle/>
          <a:p>
            <a:pPr>
              <a:lnSpc>
                <a:spcPts val="4500"/>
              </a:lnSpc>
            </a:pPr>
            <a:r>
              <a:rPr lang="zh-CN" altLang="en-US" sz="2400" dirty="0" smtClean="0">
                <a:solidFill>
                  <a:prstClr val="black"/>
                </a:solidFill>
                <a:latin typeface="方正黑体_GBK" panose="03000509000000000000" pitchFamily="65" charset="-122"/>
                <a:ea typeface="方正黑体_GBK" panose="03000509000000000000" pitchFamily="65" charset="-122"/>
              </a:rPr>
              <a:t>   </a:t>
            </a:r>
            <a:endParaRPr lang="en-US" altLang="zh-CN" sz="2800" dirty="0">
              <a:solidFill>
                <a:prstClr val="black"/>
              </a:solidFill>
              <a:latin typeface="黑体" panose="02010609060101010101" pitchFamily="49" charset="-122"/>
              <a:ea typeface="黑体" panose="02010609060101010101" pitchFamily="49" charset="-122"/>
            </a:endParaRPr>
          </a:p>
        </p:txBody>
      </p:sp>
      <p:sp>
        <p:nvSpPr>
          <p:cNvPr id="3" name="矩形 2"/>
          <p:cNvSpPr/>
          <p:nvPr/>
        </p:nvSpPr>
        <p:spPr>
          <a:xfrm>
            <a:off x="804672" y="698244"/>
            <a:ext cx="10476432" cy="3185487"/>
          </a:xfrm>
          <a:prstGeom prst="rect">
            <a:avLst/>
          </a:prstGeom>
        </p:spPr>
        <p:txBody>
          <a:bodyPr wrap="square">
            <a:spAutoFit/>
          </a:bodyPr>
          <a:lstStyle/>
          <a:p>
            <a:pPr algn="just">
              <a:lnSpc>
                <a:spcPct val="150000"/>
              </a:lnSpc>
            </a:pPr>
            <a:r>
              <a:rPr lang="zh-CN" altLang="en-US" sz="2400" dirty="0" smtClean="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a:solidFill>
                  <a:prstClr val="black"/>
                </a:solidFill>
                <a:latin typeface="方正黑体_GBK" panose="03000509000000000000" pitchFamily="65" charset="-122"/>
                <a:ea typeface="方正黑体_GBK" panose="03000509000000000000" pitchFamily="65" charset="-122"/>
              </a:rPr>
              <a:t>2</a:t>
            </a:r>
            <a:r>
              <a:rPr lang="zh-CN" altLang="en-US" sz="2200" dirty="0" smtClean="0">
                <a:solidFill>
                  <a:prstClr val="black"/>
                </a:solidFill>
                <a:latin typeface="方正黑体_GBK" panose="03000509000000000000" pitchFamily="65" charset="-122"/>
                <a:ea typeface="方正黑体_GBK" panose="03000509000000000000" pitchFamily="65" charset="-122"/>
              </a:rPr>
              <a:t>）撰写</a:t>
            </a:r>
            <a:r>
              <a:rPr lang="zh-CN" altLang="en-US" sz="2200" dirty="0">
                <a:solidFill>
                  <a:prstClr val="black"/>
                </a:solidFill>
                <a:latin typeface="方正黑体_GBK" panose="03000509000000000000" pitchFamily="65" charset="-122"/>
                <a:ea typeface="方正黑体_GBK" panose="03000509000000000000" pitchFamily="65" charset="-122"/>
              </a:rPr>
              <a:t>前先看</a:t>
            </a:r>
            <a:r>
              <a:rPr lang="en-US" altLang="zh-CN" sz="2200" dirty="0">
                <a:solidFill>
                  <a:prstClr val="black"/>
                </a:solidFill>
                <a:latin typeface="方正黑体_GBK" panose="03000509000000000000" pitchFamily="65" charset="-122"/>
                <a:ea typeface="方正黑体_GBK" panose="03000509000000000000" pitchFamily="65" charset="-122"/>
              </a:rPr>
              <a:t>Email</a:t>
            </a:r>
            <a:r>
              <a:rPr lang="zh-CN" altLang="en-US" sz="2200" dirty="0" smtClean="0">
                <a:solidFill>
                  <a:prstClr val="black"/>
                </a:solidFill>
                <a:latin typeface="方正黑体_GBK" panose="03000509000000000000" pitchFamily="65" charset="-122"/>
                <a:ea typeface="方正黑体_GBK" panose="03000509000000000000" pitchFamily="65" charset="-122"/>
              </a:rPr>
              <a:t>中的</a:t>
            </a:r>
            <a:r>
              <a:rPr lang="zh-CN" altLang="en-US" sz="2200" dirty="0">
                <a:solidFill>
                  <a:srgbClr val="FF0000"/>
                </a:solidFill>
                <a:latin typeface="方正黑体_GBK" panose="03000509000000000000" pitchFamily="65" charset="-122"/>
                <a:ea typeface="方正黑体_GBK" panose="03000509000000000000" pitchFamily="65" charset="-122"/>
              </a:rPr>
              <a:t>撰写</a:t>
            </a:r>
            <a:r>
              <a:rPr lang="zh-CN" altLang="en-US" sz="2200" dirty="0" smtClean="0">
                <a:solidFill>
                  <a:srgbClr val="FF0000"/>
                </a:solidFill>
                <a:latin typeface="方正黑体_GBK" panose="03000509000000000000" pitchFamily="65" charset="-122"/>
                <a:ea typeface="方正黑体_GBK" panose="03000509000000000000" pitchFamily="65" charset="-122"/>
              </a:rPr>
              <a:t>模板</a:t>
            </a:r>
            <a:r>
              <a:rPr lang="en-US" altLang="zh-CN" sz="2200" dirty="0" smtClean="0">
                <a:solidFill>
                  <a:srgbClr val="FF0000"/>
                </a:solidFill>
                <a:latin typeface="方正黑体_GBK" panose="03000509000000000000" pitchFamily="65" charset="-122"/>
                <a:ea typeface="方正黑体_GBK" panose="03000509000000000000" pitchFamily="65" charset="-122"/>
              </a:rPr>
              <a:t>+</a:t>
            </a:r>
            <a:r>
              <a:rPr lang="zh-CN" altLang="en-US" sz="2200" dirty="0" smtClean="0">
                <a:solidFill>
                  <a:srgbClr val="FF0000"/>
                </a:solidFill>
                <a:latin typeface="方正黑体_GBK" panose="03000509000000000000" pitchFamily="65" charset="-122"/>
                <a:ea typeface="方正黑体_GBK" panose="03000509000000000000" pitchFamily="65" charset="-122"/>
              </a:rPr>
              <a:t>说明文档</a:t>
            </a:r>
            <a:r>
              <a:rPr lang="zh-CN" altLang="en-US" sz="2200" dirty="0" smtClean="0">
                <a:solidFill>
                  <a:prstClr val="black"/>
                </a:solidFill>
                <a:latin typeface="方正黑体_GBK" panose="03000509000000000000" pitchFamily="65" charset="-122"/>
                <a:ea typeface="方正黑体_GBK" panose="03000509000000000000" pitchFamily="65" charset="-122"/>
              </a:rPr>
              <a:t>，明晰各类科技</a:t>
            </a:r>
            <a:r>
              <a:rPr lang="zh-CN" altLang="en-US" sz="2200" dirty="0">
                <a:solidFill>
                  <a:prstClr val="black"/>
                </a:solidFill>
                <a:latin typeface="方正黑体_GBK" panose="03000509000000000000" pitchFamily="65" charset="-122"/>
                <a:ea typeface="方正黑体_GBK" panose="03000509000000000000" pitchFamily="65" charset="-122"/>
              </a:rPr>
              <a:t>报告</a:t>
            </a:r>
            <a:r>
              <a:rPr lang="zh-CN" altLang="en-US" sz="2200" dirty="0" smtClean="0">
                <a:solidFill>
                  <a:prstClr val="black"/>
                </a:solidFill>
                <a:latin typeface="方正黑体_GBK" panose="03000509000000000000" pitchFamily="65" charset="-122"/>
                <a:ea typeface="方正黑体_GBK" panose="03000509000000000000" pitchFamily="65" charset="-122"/>
              </a:rPr>
              <a:t>的不同要求</a:t>
            </a:r>
            <a:r>
              <a:rPr lang="zh-CN" altLang="en-US" sz="2200" dirty="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避免</a:t>
            </a:r>
            <a:r>
              <a:rPr lang="zh-CN" altLang="en-US" sz="2200" dirty="0">
                <a:solidFill>
                  <a:prstClr val="black"/>
                </a:solidFill>
                <a:latin typeface="方正黑体_GBK" panose="03000509000000000000" pitchFamily="65" charset="-122"/>
                <a:ea typeface="方正黑体_GBK" panose="03000509000000000000" pitchFamily="65" charset="-122"/>
              </a:rPr>
              <a:t>呈交</a:t>
            </a:r>
            <a:r>
              <a:rPr lang="zh-CN" altLang="en-US" sz="2200" dirty="0" smtClean="0">
                <a:solidFill>
                  <a:prstClr val="black"/>
                </a:solidFill>
                <a:latin typeface="方正黑体_GBK" panose="03000509000000000000" pitchFamily="65" charset="-122"/>
                <a:ea typeface="方正黑体_GBK" panose="03000509000000000000" pitchFamily="65" charset="-122"/>
              </a:rPr>
              <a:t>的每份</a:t>
            </a:r>
            <a:r>
              <a:rPr lang="zh-CN" altLang="en-US" sz="2200" dirty="0" smtClean="0">
                <a:solidFill>
                  <a:srgbClr val="FF0000"/>
                </a:solidFill>
                <a:latin typeface="方正黑体_GBK" panose="03000509000000000000" pitchFamily="65" charset="-122"/>
                <a:ea typeface="方正黑体_GBK" panose="03000509000000000000" pitchFamily="65" charset="-122"/>
              </a:rPr>
              <a:t>报告</a:t>
            </a:r>
            <a:r>
              <a:rPr lang="zh-CN" altLang="en-US" sz="2200" dirty="0">
                <a:solidFill>
                  <a:srgbClr val="FF0000"/>
                </a:solidFill>
                <a:latin typeface="方正黑体_GBK" panose="03000509000000000000" pitchFamily="65" charset="-122"/>
                <a:ea typeface="方正黑体_GBK" panose="03000509000000000000" pitchFamily="65" charset="-122"/>
              </a:rPr>
              <a:t>内容</a:t>
            </a:r>
            <a:r>
              <a:rPr lang="zh-CN" altLang="en-US" sz="2200" dirty="0" smtClean="0">
                <a:solidFill>
                  <a:srgbClr val="FF0000"/>
                </a:solidFill>
                <a:latin typeface="方正黑体_GBK" panose="03000509000000000000" pitchFamily="65" charset="-122"/>
                <a:ea typeface="方正黑体_GBK" panose="03000509000000000000" pitchFamily="65" charset="-122"/>
              </a:rPr>
              <a:t>相似</a:t>
            </a:r>
            <a:r>
              <a:rPr lang="zh-CN" altLang="en-US" sz="2200" dirty="0" smtClean="0">
                <a:solidFill>
                  <a:prstClr val="black"/>
                </a:solidFill>
                <a:latin typeface="方正黑体_GBK" panose="03000509000000000000" pitchFamily="65" charset="-122"/>
                <a:ea typeface="方正黑体_GBK" panose="03000509000000000000" pitchFamily="65" charset="-122"/>
              </a:rPr>
              <a:t>或用同一份报告</a:t>
            </a:r>
            <a:r>
              <a:rPr lang="zh-CN" altLang="en-US" sz="2200" dirty="0">
                <a:solidFill>
                  <a:prstClr val="black"/>
                </a:solidFill>
                <a:latin typeface="方正黑体_GBK" panose="03000509000000000000" pitchFamily="65" charset="-122"/>
                <a:ea typeface="方正黑体_GBK" panose="03000509000000000000" pitchFamily="65" charset="-122"/>
              </a:rPr>
              <a:t>充当</a:t>
            </a:r>
            <a:r>
              <a:rPr lang="zh-CN" altLang="en-US" sz="2200" dirty="0" smtClean="0">
                <a:solidFill>
                  <a:prstClr val="black"/>
                </a:solidFill>
                <a:latin typeface="方正黑体_GBK" panose="03000509000000000000" pitchFamily="65" charset="-122"/>
                <a:ea typeface="方正黑体_GBK" panose="03000509000000000000" pitchFamily="65" charset="-122"/>
              </a:rPr>
              <a:t>不同类型的报告而被退回。</a:t>
            </a:r>
            <a:endParaRPr lang="en-US" altLang="zh-CN" sz="2200" dirty="0" smtClean="0">
              <a:solidFill>
                <a:prstClr val="black"/>
              </a:solidFill>
              <a:latin typeface="方正黑体_GBK" panose="03000509000000000000" pitchFamily="65" charset="-122"/>
              <a:ea typeface="方正黑体_GBK" panose="03000509000000000000" pitchFamily="65" charset="-122"/>
            </a:endParaRPr>
          </a:p>
          <a:p>
            <a:pPr algn="just">
              <a:lnSpc>
                <a:spcPct val="150000"/>
              </a:lnSpc>
            </a:pPr>
            <a:r>
              <a:rPr lang="zh-CN" altLang="en-US" sz="2200" dirty="0" smtClean="0">
                <a:solidFill>
                  <a:prstClr val="black"/>
                </a:solidFill>
                <a:latin typeface="方正黑体_GBK" panose="03000509000000000000" pitchFamily="65" charset="-122"/>
                <a:ea typeface="方正黑体_GBK" panose="03000509000000000000" pitchFamily="65" charset="-122"/>
              </a:rPr>
              <a:t>     （</a:t>
            </a:r>
            <a:r>
              <a:rPr lang="en-US" altLang="zh-CN" sz="2200" dirty="0">
                <a:solidFill>
                  <a:prstClr val="black"/>
                </a:solidFill>
                <a:latin typeface="方正黑体_GBK" panose="03000509000000000000" pitchFamily="65" charset="-122"/>
                <a:ea typeface="方正黑体_GBK" panose="03000509000000000000" pitchFamily="65" charset="-122"/>
              </a:rPr>
              <a:t>3</a:t>
            </a:r>
            <a:r>
              <a:rPr lang="zh-CN" altLang="en-US" sz="2200" dirty="0" smtClean="0">
                <a:solidFill>
                  <a:prstClr val="black"/>
                </a:solidFill>
                <a:latin typeface="方正黑体_GBK" panose="03000509000000000000" pitchFamily="65" charset="-122"/>
                <a:ea typeface="方正黑体_GBK" panose="03000509000000000000" pitchFamily="65" charset="-122"/>
              </a:rPr>
              <a:t>）个别项目未通过“</a:t>
            </a:r>
            <a:r>
              <a:rPr lang="zh-CN" altLang="en-US" sz="2200" dirty="0"/>
              <a:t>青岛市科技计划项目服务平台</a:t>
            </a:r>
            <a:r>
              <a:rPr lang="zh-CN" altLang="en-US" sz="2200" dirty="0" smtClean="0">
                <a:solidFill>
                  <a:prstClr val="black"/>
                </a:solidFill>
                <a:latin typeface="方正黑体_GBK" panose="03000509000000000000" pitchFamily="65" charset="-122"/>
                <a:ea typeface="方正黑体_GBK" panose="03000509000000000000" pitchFamily="65" charset="-122"/>
              </a:rPr>
              <a:t>”填报</a:t>
            </a:r>
            <a:r>
              <a:rPr lang="zh-CN" altLang="en-US" sz="2200" dirty="0">
                <a:solidFill>
                  <a:prstClr val="black"/>
                </a:solidFill>
                <a:latin typeface="方正黑体_GBK" panose="03000509000000000000" pitchFamily="65" charset="-122"/>
                <a:ea typeface="方正黑体_GBK" panose="03000509000000000000" pitchFamily="65" charset="-122"/>
              </a:rPr>
              <a:t>任务</a:t>
            </a:r>
            <a:r>
              <a:rPr lang="zh-CN" altLang="en-US" sz="2200" dirty="0" smtClean="0">
                <a:solidFill>
                  <a:prstClr val="black"/>
                </a:solidFill>
                <a:latin typeface="方正黑体_GBK" panose="03000509000000000000" pitchFamily="65" charset="-122"/>
                <a:ea typeface="方正黑体_GBK" panose="03000509000000000000" pitchFamily="65" charset="-122"/>
              </a:rPr>
              <a:t>书，</a:t>
            </a:r>
            <a:r>
              <a:rPr lang="zh-CN" altLang="en-US" sz="2200" dirty="0">
                <a:solidFill>
                  <a:prstClr val="black"/>
                </a:solidFill>
                <a:latin typeface="方正黑体_GBK" panose="03000509000000000000" pitchFamily="65" charset="-122"/>
                <a:ea typeface="方正黑体_GBK" panose="03000509000000000000" pitchFamily="65" charset="-122"/>
              </a:rPr>
              <a:t>造成</a:t>
            </a:r>
            <a:r>
              <a:rPr lang="zh-CN" altLang="en-US" sz="2200" dirty="0" smtClean="0">
                <a:solidFill>
                  <a:prstClr val="black"/>
                </a:solidFill>
                <a:latin typeface="方正黑体_GBK" panose="03000509000000000000" pitchFamily="65" charset="-122"/>
                <a:ea typeface="方正黑体_GBK" panose="03000509000000000000" pitchFamily="65" charset="-122"/>
              </a:rPr>
              <a:t>信息无法导入不能</a:t>
            </a:r>
            <a:r>
              <a:rPr lang="zh-CN" altLang="en-US" sz="2200" dirty="0">
                <a:solidFill>
                  <a:prstClr val="black"/>
                </a:solidFill>
                <a:latin typeface="方正黑体_GBK" panose="03000509000000000000" pitchFamily="65" charset="-122"/>
                <a:ea typeface="方正黑体_GBK" panose="03000509000000000000" pitchFamily="65" charset="-122"/>
              </a:rPr>
              <a:t>发送授权码</a:t>
            </a:r>
            <a:r>
              <a:rPr lang="zh-CN" altLang="en-US" sz="2200" dirty="0" smtClean="0">
                <a:solidFill>
                  <a:prstClr val="black"/>
                </a:solidFill>
                <a:latin typeface="方正黑体_GBK" panose="03000509000000000000" pitchFamily="65" charset="-122"/>
                <a:ea typeface="方正黑体_GBK" panose="03000509000000000000" pitchFamily="65" charset="-122"/>
              </a:rPr>
              <a:t>，呈交科技报告之前请尽早联系</a:t>
            </a:r>
            <a:r>
              <a:rPr lang="en-US" altLang="zh-CN" sz="2200" dirty="0" smtClean="0">
                <a:solidFill>
                  <a:srgbClr val="FF0000"/>
                </a:solidFill>
                <a:latin typeface="方正黑体_GBK" panose="03000509000000000000" pitchFamily="65" charset="-122"/>
                <a:ea typeface="方正黑体_GBK" panose="03000509000000000000" pitchFamily="65" charset="-122"/>
              </a:rPr>
              <a:t>82883029</a:t>
            </a:r>
            <a:r>
              <a:rPr lang="zh-CN" altLang="en-US" sz="2200" dirty="0" smtClean="0">
                <a:solidFill>
                  <a:prstClr val="black"/>
                </a:solidFill>
                <a:latin typeface="方正黑体_GBK" panose="03000509000000000000" pitchFamily="65" charset="-122"/>
                <a:ea typeface="方正黑体_GBK" panose="03000509000000000000" pitchFamily="65" charset="-122"/>
              </a:rPr>
              <a:t>。</a:t>
            </a:r>
            <a:endParaRPr lang="en-US" altLang="zh-CN" sz="2200" dirty="0" smtClean="0">
              <a:solidFill>
                <a:prstClr val="black"/>
              </a:solidFill>
              <a:latin typeface="方正黑体_GBK" panose="03000509000000000000" pitchFamily="65" charset="-122"/>
              <a:ea typeface="方正黑体_GBK" panose="03000509000000000000" pitchFamily="65" charset="-122"/>
            </a:endParaRPr>
          </a:p>
          <a:p>
            <a:pPr algn="just">
              <a:lnSpc>
                <a:spcPct val="150000"/>
              </a:lnSpc>
            </a:pPr>
            <a:r>
              <a:rPr lang="zh-CN" altLang="en-US" sz="2200" dirty="0" smtClean="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4</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prstClr val="black"/>
                </a:solidFill>
                <a:latin typeface="方正黑体_GBK" panose="03000509000000000000" pitchFamily="65" charset="-122"/>
                <a:ea typeface="方正黑体_GBK" panose="03000509000000000000" pitchFamily="65" charset="-122"/>
              </a:rPr>
              <a:t>对科技报告的基本要求：逻辑清晰，内容完整。按照</a:t>
            </a:r>
            <a:r>
              <a:rPr lang="zh-CN" altLang="en-US" sz="2200" dirty="0" smtClean="0">
                <a:solidFill>
                  <a:prstClr val="black"/>
                </a:solidFill>
                <a:latin typeface="方正黑体_GBK" panose="03000509000000000000" pitchFamily="65" charset="-122"/>
                <a:ea typeface="方正黑体_GBK" panose="03000509000000000000" pitchFamily="65" charset="-122"/>
              </a:rPr>
              <a:t>科技论文</a:t>
            </a:r>
            <a:r>
              <a:rPr lang="zh-CN" altLang="en-US" sz="2200" dirty="0">
                <a:solidFill>
                  <a:prstClr val="black"/>
                </a:solidFill>
                <a:latin typeface="方正黑体_GBK" panose="03000509000000000000" pitchFamily="65" charset="-122"/>
                <a:ea typeface="方正黑体_GBK" panose="03000509000000000000" pitchFamily="65" charset="-122"/>
              </a:rPr>
              <a:t>的体例撰写，而非总结、</a:t>
            </a:r>
            <a:r>
              <a:rPr lang="zh-CN" altLang="en-US" sz="2200" dirty="0" smtClean="0">
                <a:solidFill>
                  <a:prstClr val="black"/>
                </a:solidFill>
                <a:latin typeface="方正黑体_GBK" panose="03000509000000000000" pitchFamily="65" charset="-122"/>
                <a:ea typeface="方正黑体_GBK" panose="03000509000000000000" pitchFamily="65" charset="-122"/>
              </a:rPr>
              <a:t>汇报式文稿。</a:t>
            </a:r>
            <a:endParaRPr lang="en-US" altLang="zh-CN" sz="2200" dirty="0">
              <a:solidFill>
                <a:prstClr val="black"/>
              </a:solidFill>
              <a:latin typeface="黑体" panose="02010609060101010101" pitchFamily="49" charset="-122"/>
            </a:endParaRPr>
          </a:p>
        </p:txBody>
      </p:sp>
      <p:sp>
        <p:nvSpPr>
          <p:cNvPr id="4" name="矩形 3"/>
          <p:cNvSpPr/>
          <p:nvPr/>
        </p:nvSpPr>
        <p:spPr>
          <a:xfrm>
            <a:off x="804672" y="3647871"/>
            <a:ext cx="10476432" cy="2539157"/>
          </a:xfrm>
          <a:prstGeom prst="rect">
            <a:avLst/>
          </a:prstGeom>
        </p:spPr>
        <p:txBody>
          <a:bodyPr wrap="square">
            <a:spAutoFit/>
          </a:bodyPr>
          <a:lstStyle/>
          <a:p>
            <a:pPr>
              <a:lnSpc>
                <a:spcPct val="200000"/>
              </a:lnSpc>
            </a:pPr>
            <a:r>
              <a:rPr lang="en-US" altLang="zh-CN" sz="3000" dirty="0">
                <a:solidFill>
                  <a:prstClr val="black"/>
                </a:solidFill>
                <a:latin typeface="方正楷体_GBK" panose="03000509000000000000" pitchFamily="65" charset="-122"/>
                <a:ea typeface="方正楷体_GBK" panose="03000509000000000000" pitchFamily="65" charset="-122"/>
              </a:rPr>
              <a:t>4</a:t>
            </a:r>
            <a:r>
              <a:rPr lang="zh-CN" altLang="en-US" sz="3000" dirty="0">
                <a:solidFill>
                  <a:prstClr val="black"/>
                </a:solidFill>
                <a:latin typeface="方正楷体_GBK" panose="03000509000000000000" pitchFamily="65" charset="-122"/>
                <a:ea typeface="方正楷体_GBK" panose="03000509000000000000" pitchFamily="65" charset="-122"/>
              </a:rPr>
              <a:t>．关于退回的报告</a:t>
            </a:r>
          </a:p>
          <a:p>
            <a:pPr algn="just">
              <a:lnSpc>
                <a:spcPct val="150000"/>
              </a:lnSpc>
            </a:pPr>
            <a:r>
              <a:rPr lang="zh-CN" altLang="en-US" sz="2000" dirty="0">
                <a:solidFill>
                  <a:srgbClr val="0070C0"/>
                </a:solidFill>
                <a:latin typeface="方正魏碑简体" panose="03000509000000000000" pitchFamily="65" charset="-122"/>
                <a:ea typeface="方正魏碑简体" panose="03000509000000000000" pitchFamily="65" charset="-122"/>
              </a:rPr>
              <a:t>      </a:t>
            </a:r>
            <a:r>
              <a:rPr lang="en-US" altLang="zh-CN" sz="2200" dirty="0">
                <a:solidFill>
                  <a:prstClr val="black"/>
                </a:solidFill>
                <a:latin typeface="方正黑体_GBK" panose="03000509000000000000" pitchFamily="65" charset="-122"/>
                <a:ea typeface="方正黑体_GBK" panose="03000509000000000000" pitchFamily="65" charset="-122"/>
              </a:rPr>
              <a:t>《</a:t>
            </a:r>
            <a:r>
              <a:rPr lang="zh-CN" altLang="en-US" sz="2200" dirty="0">
                <a:solidFill>
                  <a:prstClr val="black"/>
                </a:solidFill>
                <a:latin typeface="方正黑体_GBK" panose="03000509000000000000" pitchFamily="65" charset="-122"/>
                <a:ea typeface="方正黑体_GBK" panose="03000509000000000000" pitchFamily="65" charset="-122"/>
              </a:rPr>
              <a:t>青岛市科技计划科技报告管理暂行办法</a:t>
            </a:r>
            <a:r>
              <a:rPr lang="en-US" altLang="zh-CN"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第十四</a:t>
            </a:r>
            <a:r>
              <a:rPr lang="zh-CN" altLang="en-US" sz="2200" dirty="0">
                <a:solidFill>
                  <a:prstClr val="black"/>
                </a:solidFill>
                <a:latin typeface="方正黑体_GBK" panose="03000509000000000000" pitchFamily="65" charset="-122"/>
                <a:ea typeface="方正黑体_GBK" panose="03000509000000000000" pitchFamily="65" charset="-122"/>
              </a:rPr>
              <a:t>条规定：</a:t>
            </a:r>
            <a:r>
              <a:rPr lang="zh-CN" altLang="en-US" sz="2200" dirty="0">
                <a:solidFill>
                  <a:srgbClr val="FF0000"/>
                </a:solidFill>
                <a:latin typeface="方正黑体_GBK" panose="03000509000000000000" pitchFamily="65" charset="-122"/>
                <a:ea typeface="方正黑体_GBK" panose="03000509000000000000" pitchFamily="65" charset="-122"/>
              </a:rPr>
              <a:t>退回修改的科技报告，项目承担单位应在</a:t>
            </a:r>
            <a:r>
              <a:rPr lang="en-US" altLang="zh-CN" sz="2200" dirty="0">
                <a:solidFill>
                  <a:srgbClr val="FF0000"/>
                </a:solidFill>
                <a:latin typeface="方正黑体_GBK" panose="03000509000000000000" pitchFamily="65" charset="-122"/>
                <a:ea typeface="方正黑体_GBK" panose="03000509000000000000" pitchFamily="65" charset="-122"/>
              </a:rPr>
              <a:t>20</a:t>
            </a:r>
            <a:r>
              <a:rPr lang="zh-CN" altLang="en-US" sz="2200" dirty="0">
                <a:solidFill>
                  <a:srgbClr val="FF0000"/>
                </a:solidFill>
                <a:latin typeface="方正黑体_GBK" panose="03000509000000000000" pitchFamily="65" charset="-122"/>
                <a:ea typeface="方正黑体_GBK" panose="03000509000000000000" pitchFamily="65" charset="-122"/>
              </a:rPr>
              <a:t>个工作日内重新报送，达到要求视同合格，否则视为未完成科技报告任务。</a:t>
            </a:r>
            <a:endParaRPr lang="en-US" altLang="zh-CN" sz="2200" dirty="0">
              <a:solidFill>
                <a:srgbClr val="FF0000"/>
              </a:solidFill>
              <a:latin typeface="方正黑体_GBK" panose="03000509000000000000" pitchFamily="65" charset="-122"/>
              <a:ea typeface="方正黑体_GBK" panose="03000509000000000000" pitchFamily="65" charset="-122"/>
            </a:endParaRPr>
          </a:p>
        </p:txBody>
      </p:sp>
    </p:spTree>
    <p:extLst>
      <p:ext uri="{BB962C8B-B14F-4D97-AF65-F5344CB8AC3E}">
        <p14:creationId xmlns:p14="http://schemas.microsoft.com/office/powerpoint/2010/main" val="822264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1058" y="844935"/>
            <a:ext cx="4301177" cy="707886"/>
          </a:xfrm>
          <a:prstGeom prst="rect">
            <a:avLst/>
          </a:prstGeom>
        </p:spPr>
        <p:txBody>
          <a:bodyPr wrap="none">
            <a:spAutoFit/>
          </a:bodyPr>
          <a:lstStyle/>
          <a:p>
            <a:r>
              <a:rPr lang="zh-CN" altLang="en-US"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四、科技报告发布</a:t>
            </a:r>
            <a:endParaRPr lang="zh-CN" altLang="zh-CN"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endParaRPr>
          </a:p>
        </p:txBody>
      </p:sp>
      <p:sp>
        <p:nvSpPr>
          <p:cNvPr id="8" name="矩形 7"/>
          <p:cNvSpPr/>
          <p:nvPr/>
        </p:nvSpPr>
        <p:spPr>
          <a:xfrm>
            <a:off x="1038626" y="1552821"/>
            <a:ext cx="10156371" cy="4298613"/>
          </a:xfrm>
          <a:prstGeom prst="rect">
            <a:avLst/>
          </a:prstGeom>
        </p:spPr>
        <p:txBody>
          <a:bodyPr wrap="square">
            <a:spAutoFit/>
          </a:bodyPr>
          <a:lstStyle/>
          <a:p>
            <a:pPr>
              <a:lnSpc>
                <a:spcPts val="4500"/>
              </a:lnSpc>
            </a:pPr>
            <a:r>
              <a:rPr lang="en-US" altLang="zh-CN" sz="3000" dirty="0">
                <a:solidFill>
                  <a:prstClr val="black"/>
                </a:solidFill>
                <a:latin typeface="方正楷体_GBK" panose="03000509000000000000" pitchFamily="65" charset="-122"/>
                <a:ea typeface="方正楷体_GBK" panose="03000509000000000000" pitchFamily="65" charset="-122"/>
              </a:rPr>
              <a:t>1</a:t>
            </a:r>
            <a:r>
              <a:rPr lang="zh-CN" altLang="en-US" sz="3000" dirty="0">
                <a:solidFill>
                  <a:prstClr val="black"/>
                </a:solidFill>
                <a:latin typeface="方正楷体_GBK" panose="03000509000000000000" pitchFamily="65" charset="-122"/>
                <a:ea typeface="方正楷体_GBK" panose="03000509000000000000" pitchFamily="65" charset="-122"/>
              </a:rPr>
              <a:t>．发布渠道</a:t>
            </a:r>
          </a:p>
          <a:p>
            <a:pPr algn="just">
              <a:lnSpc>
                <a:spcPts val="3400"/>
              </a:lnSpc>
            </a:pPr>
            <a:r>
              <a:rPr lang="zh-CN" altLang="en-US" sz="2400" dirty="0">
                <a:solidFill>
                  <a:prstClr val="black"/>
                </a:solidFill>
                <a:latin typeface="方正黑体_GBK" panose="03000509000000000000" pitchFamily="65" charset="-122"/>
                <a:ea typeface="方正黑体_GBK" panose="03000509000000000000" pitchFamily="65" charset="-122"/>
              </a:rPr>
              <a:t>     </a:t>
            </a:r>
            <a:r>
              <a:rPr lang="zh-CN" altLang="en-US" sz="2400" dirty="0" smtClean="0">
                <a:solidFill>
                  <a:prstClr val="black"/>
                </a:solidFill>
                <a:latin typeface="方正黑体_GBK" panose="03000509000000000000" pitchFamily="65" charset="-122"/>
                <a:ea typeface="方正黑体_GBK" panose="03000509000000000000" pitchFamily="65" charset="-122"/>
              </a:rPr>
              <a:t> </a:t>
            </a:r>
            <a:r>
              <a:rPr lang="zh-CN" altLang="en-US" sz="2000" dirty="0">
                <a:solidFill>
                  <a:prstClr val="black"/>
                </a:solidFill>
                <a:latin typeface="方正黑体_GBK" panose="03000509000000000000" pitchFamily="65" charset="-122"/>
                <a:ea typeface="方正黑体_GBK" panose="03000509000000000000" pitchFamily="65" charset="-122"/>
              </a:rPr>
              <a:t>科技报告通过“青岛科技报告服务系统</a:t>
            </a:r>
            <a:r>
              <a:rPr lang="zh-CN" altLang="en-US" sz="2000" dirty="0" smtClean="0">
                <a:solidFill>
                  <a:prstClr val="black"/>
                </a:solidFill>
                <a:latin typeface="方正黑体_GBK" panose="03000509000000000000" pitchFamily="65" charset="-122"/>
                <a:ea typeface="方正黑体_GBK" panose="03000509000000000000" pitchFamily="65" charset="-122"/>
              </a:rPr>
              <a:t>”（</a:t>
            </a:r>
            <a:r>
              <a:rPr lang="en-US" altLang="zh-CN" sz="2000" dirty="0" smtClean="0">
                <a:solidFill>
                  <a:srgbClr val="FF0000"/>
                </a:solidFill>
                <a:latin typeface="方正黑体_GBK" panose="03000509000000000000" pitchFamily="65" charset="-122"/>
                <a:ea typeface="方正黑体_GBK" panose="03000509000000000000" pitchFamily="65" charset="-122"/>
              </a:rPr>
              <a:t>http://120.221.95.86</a:t>
            </a:r>
            <a:r>
              <a:rPr lang="zh-CN" altLang="en-US" sz="2000" dirty="0" smtClean="0">
                <a:solidFill>
                  <a:prstClr val="black"/>
                </a:solidFill>
                <a:latin typeface="方正黑体_GBK" panose="03000509000000000000" pitchFamily="65" charset="-122"/>
                <a:ea typeface="方正黑体_GBK" panose="03000509000000000000" pitchFamily="65" charset="-122"/>
              </a:rPr>
              <a:t>）向</a:t>
            </a:r>
            <a:r>
              <a:rPr lang="zh-CN" altLang="en-US" sz="2000" dirty="0">
                <a:solidFill>
                  <a:prstClr val="black"/>
                </a:solidFill>
                <a:latin typeface="方正黑体_GBK" panose="03000509000000000000" pitchFamily="65" charset="-122"/>
                <a:ea typeface="方正黑体_GBK" panose="03000509000000000000" pitchFamily="65" charset="-122"/>
              </a:rPr>
              <a:t>社会公开发布，提供公众浏览。</a:t>
            </a:r>
            <a:endParaRPr lang="en-US" altLang="zh-CN" sz="20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r>
              <a:rPr lang="en-US" altLang="zh-CN" sz="2400" dirty="0">
                <a:solidFill>
                  <a:prstClr val="black"/>
                </a:solidFill>
                <a:latin typeface="方正黑体_GBK" panose="03000509000000000000" pitchFamily="65" charset="-122"/>
                <a:ea typeface="方正黑体_GBK" panose="03000509000000000000" pitchFamily="65" charset="-122"/>
              </a:rPr>
              <a:t> </a:t>
            </a:r>
            <a:r>
              <a:rPr lang="en-US" altLang="zh-CN" sz="3000" dirty="0">
                <a:solidFill>
                  <a:prstClr val="black"/>
                </a:solidFill>
                <a:latin typeface="方正楷体_GBK" panose="03000509000000000000" pitchFamily="65" charset="-122"/>
                <a:ea typeface="方正楷体_GBK" panose="03000509000000000000" pitchFamily="65" charset="-122"/>
              </a:rPr>
              <a:t>2.  </a:t>
            </a:r>
            <a:r>
              <a:rPr lang="zh-CN" altLang="en-US" sz="3000" dirty="0">
                <a:solidFill>
                  <a:prstClr val="black"/>
                </a:solidFill>
                <a:latin typeface="方正楷体_GBK" panose="03000509000000000000" pitchFamily="65" charset="-122"/>
                <a:ea typeface="方正楷体_GBK" panose="03000509000000000000" pitchFamily="65" charset="-122"/>
              </a:rPr>
              <a:t>公共阅览服务</a:t>
            </a:r>
            <a:r>
              <a:rPr lang="en-US" altLang="zh-CN" sz="3000" dirty="0">
                <a:solidFill>
                  <a:prstClr val="black"/>
                </a:solidFill>
                <a:latin typeface="方正楷体_GBK" panose="03000509000000000000" pitchFamily="65" charset="-122"/>
                <a:ea typeface="方正楷体_GBK" panose="03000509000000000000" pitchFamily="65" charset="-122"/>
              </a:rPr>
              <a:t>    </a:t>
            </a:r>
          </a:p>
          <a:p>
            <a:pPr algn="just">
              <a:lnSpc>
                <a:spcPts val="3400"/>
              </a:lnSpc>
            </a:pPr>
            <a:r>
              <a:rPr lang="en-US" altLang="zh-CN" sz="2000" dirty="0">
                <a:solidFill>
                  <a:prstClr val="black"/>
                </a:solidFill>
                <a:latin typeface="黑体" panose="02010609060101010101" pitchFamily="49" charset="-122"/>
                <a:ea typeface="黑体" panose="02010609060101010101" pitchFamily="49" charset="-122"/>
              </a:rPr>
              <a:t>   </a:t>
            </a:r>
            <a:r>
              <a:rPr lang="en-US" altLang="zh-CN" sz="2000" dirty="0" smtClean="0">
                <a:solidFill>
                  <a:prstClr val="black"/>
                </a:solidFill>
                <a:latin typeface="黑体" panose="02010609060101010101" pitchFamily="49" charset="-122"/>
                <a:ea typeface="黑体" panose="02010609060101010101" pitchFamily="49" charset="-122"/>
              </a:rPr>
              <a:t> </a:t>
            </a:r>
            <a:r>
              <a:rPr lang="zh-CN" altLang="en-US" sz="2000" dirty="0" smtClean="0">
                <a:solidFill>
                  <a:prstClr val="black"/>
                </a:solidFill>
                <a:latin typeface="黑体" panose="02010609060101010101" pitchFamily="49" charset="-122"/>
                <a:ea typeface="黑体" panose="02010609060101010101" pitchFamily="49" charset="-122"/>
              </a:rPr>
              <a:t>三</a:t>
            </a:r>
            <a:r>
              <a:rPr lang="zh-CN" altLang="en-US" sz="2000" dirty="0">
                <a:solidFill>
                  <a:prstClr val="black"/>
                </a:solidFill>
                <a:latin typeface="黑体" panose="02010609060101010101" pitchFamily="49" charset="-122"/>
                <a:ea typeface="黑体" panose="02010609060101010101" pitchFamily="49" charset="-122"/>
              </a:rPr>
              <a:t>种权限。</a:t>
            </a:r>
            <a:r>
              <a:rPr lang="zh-CN" altLang="en-US" sz="2000" dirty="0">
                <a:solidFill>
                  <a:srgbClr val="FF0000"/>
                </a:solidFill>
                <a:latin typeface="黑体" panose="02010609060101010101" pitchFamily="49" charset="-122"/>
                <a:ea typeface="黑体" panose="02010609060101010101" pitchFamily="49" charset="-122"/>
              </a:rPr>
              <a:t>社会公众</a:t>
            </a:r>
            <a:r>
              <a:rPr lang="zh-CN" altLang="en-US" sz="2000" dirty="0">
                <a:solidFill>
                  <a:prstClr val="black"/>
                </a:solidFill>
                <a:latin typeface="黑体" panose="02010609060101010101" pitchFamily="49" charset="-122"/>
                <a:ea typeface="黑体" panose="02010609060101010101" pitchFamily="49" charset="-122"/>
              </a:rPr>
              <a:t>（无需注册，无偿浏览科技报告摘要）；</a:t>
            </a:r>
            <a:r>
              <a:rPr lang="zh-CN" altLang="en-US" sz="2000" dirty="0">
                <a:solidFill>
                  <a:srgbClr val="FF0000"/>
                </a:solidFill>
                <a:latin typeface="黑体" panose="02010609060101010101" pitchFamily="49" charset="-122"/>
                <a:ea typeface="黑体" panose="02010609060101010101" pitchFamily="49" charset="-122"/>
              </a:rPr>
              <a:t>专业人员</a:t>
            </a:r>
            <a:r>
              <a:rPr lang="zh-CN" altLang="en-US" sz="2000" dirty="0">
                <a:solidFill>
                  <a:prstClr val="black"/>
                </a:solidFill>
                <a:latin typeface="黑体" panose="02010609060101010101" pitchFamily="49" charset="-122"/>
                <a:ea typeface="黑体" panose="02010609060101010101" pitchFamily="49" charset="-122"/>
              </a:rPr>
              <a:t>（实名注册，在线</a:t>
            </a:r>
            <a:r>
              <a:rPr lang="zh-CN" altLang="en-US" sz="2000" dirty="0" smtClean="0">
                <a:solidFill>
                  <a:prstClr val="black"/>
                </a:solidFill>
                <a:latin typeface="黑体" panose="02010609060101010101" pitchFamily="49" charset="-122"/>
                <a:ea typeface="黑体" panose="02010609060101010101" pitchFamily="49" charset="-122"/>
              </a:rPr>
              <a:t>浏览科技</a:t>
            </a:r>
            <a:r>
              <a:rPr lang="zh-CN" altLang="en-US" sz="2000" dirty="0">
                <a:solidFill>
                  <a:prstClr val="black"/>
                </a:solidFill>
                <a:latin typeface="黑体" panose="02010609060101010101" pitchFamily="49" charset="-122"/>
                <a:ea typeface="黑体" panose="02010609060101010101" pitchFamily="49" charset="-122"/>
              </a:rPr>
              <a:t>报告</a:t>
            </a:r>
            <a:r>
              <a:rPr lang="zh-CN" altLang="en-US" sz="2000" dirty="0" smtClean="0">
                <a:solidFill>
                  <a:prstClr val="black"/>
                </a:solidFill>
                <a:latin typeface="黑体" panose="02010609060101010101" pitchFamily="49" charset="-122"/>
                <a:ea typeface="黑体" panose="02010609060101010101" pitchFamily="49" charset="-122"/>
              </a:rPr>
              <a:t>全文</a:t>
            </a:r>
            <a:r>
              <a:rPr lang="zh-CN" altLang="en-US" sz="2000" b="1" dirty="0" smtClean="0">
                <a:solidFill>
                  <a:prstClr val="black"/>
                </a:solidFill>
                <a:latin typeface="黑体" panose="02010609060101010101" pitchFamily="49" charset="-122"/>
                <a:ea typeface="黑体" panose="02010609060101010101" pitchFamily="49" charset="-122"/>
              </a:rPr>
              <a:t>）</a:t>
            </a:r>
            <a:r>
              <a:rPr lang="zh-CN" altLang="en-US" sz="2000" dirty="0">
                <a:solidFill>
                  <a:prstClr val="black"/>
                </a:solidFill>
                <a:latin typeface="黑体" panose="02010609060101010101" pitchFamily="49" charset="-122"/>
                <a:ea typeface="黑体" panose="02010609060101010101" pitchFamily="49" charset="-122"/>
              </a:rPr>
              <a:t>；</a:t>
            </a:r>
            <a:r>
              <a:rPr lang="zh-CN" altLang="en-US" sz="2000" dirty="0">
                <a:solidFill>
                  <a:srgbClr val="FF0000"/>
                </a:solidFill>
                <a:latin typeface="黑体" panose="02010609060101010101" pitchFamily="49" charset="-122"/>
                <a:ea typeface="黑体" panose="02010609060101010101" pitchFamily="49" charset="-122"/>
              </a:rPr>
              <a:t>管理人员</a:t>
            </a:r>
            <a:r>
              <a:rPr lang="zh-CN" altLang="en-US" sz="2000" dirty="0">
                <a:solidFill>
                  <a:prstClr val="black"/>
                </a:solidFill>
                <a:latin typeface="黑体" panose="02010609060101010101" pitchFamily="49" charset="-122"/>
                <a:ea typeface="黑体" panose="02010609060101010101" pitchFamily="49" charset="-122"/>
              </a:rPr>
              <a:t>（实名注册，提供统计分析服务）。实名</a:t>
            </a:r>
            <a:r>
              <a:rPr lang="zh-CN" altLang="zh-CN" sz="2000" dirty="0">
                <a:solidFill>
                  <a:prstClr val="black"/>
                </a:solidFill>
                <a:latin typeface="黑体" panose="02010609060101010101" pitchFamily="49" charset="-122"/>
                <a:ea typeface="黑体" panose="02010609060101010101" pitchFamily="49" charset="-122"/>
              </a:rPr>
              <a:t>注册</a:t>
            </a:r>
            <a:r>
              <a:rPr lang="zh-CN" altLang="en-US" sz="2000" dirty="0">
                <a:solidFill>
                  <a:prstClr val="black"/>
                </a:solidFill>
                <a:latin typeface="黑体" panose="02010609060101010101" pitchFamily="49" charset="-122"/>
                <a:ea typeface="黑体" panose="02010609060101010101" pitchFamily="49" charset="-122"/>
              </a:rPr>
              <a:t>用户可凭相同用户名、密码登录国家及其他省市科技报告服务系统，浏览科技报告全文</a:t>
            </a:r>
            <a:r>
              <a:rPr lang="zh-CN" altLang="en-US" sz="2000" kern="0" dirty="0" smtClean="0">
                <a:solidFill>
                  <a:prstClr val="black"/>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solidFill>
                  <a:prstClr val="black"/>
                </a:solidFill>
                <a:latin typeface="黑体" panose="02010609060101010101" pitchFamily="49" charset="-122"/>
                <a:ea typeface="黑体" panose="02010609060101010101" pitchFamily="49" charset="-122"/>
              </a:rPr>
              <a:t>但</a:t>
            </a:r>
            <a:r>
              <a:rPr lang="zh-CN" altLang="en-US" sz="2000" dirty="0" smtClean="0">
                <a:solidFill>
                  <a:prstClr val="black"/>
                </a:solidFill>
                <a:latin typeface="黑体" panose="02010609060101010101" pitchFamily="49" charset="-122"/>
                <a:ea typeface="黑体" panose="02010609060101010101" pitchFamily="49" charset="-122"/>
              </a:rPr>
              <a:t>仅可用于</a:t>
            </a:r>
            <a:r>
              <a:rPr lang="zh-CN" altLang="en-US" sz="2000" dirty="0">
                <a:solidFill>
                  <a:prstClr val="black"/>
                </a:solidFill>
                <a:latin typeface="黑体" panose="02010609060101010101" pitchFamily="49" charset="-122"/>
                <a:ea typeface="黑体" panose="02010609060101010101" pitchFamily="49" charset="-122"/>
              </a:rPr>
              <a:t>个人学习、研究或教学目的，不得用于任何商业目的或网络传播</a:t>
            </a:r>
            <a:r>
              <a:rPr lang="zh-CN" altLang="en-US" sz="2000" dirty="0" smtClean="0">
                <a:solidFill>
                  <a:prstClr val="black"/>
                </a:solidFill>
                <a:latin typeface="黑体" panose="02010609060101010101" pitchFamily="49" charset="-122"/>
                <a:ea typeface="黑体" panose="02010609060101010101" pitchFamily="49" charset="-122"/>
              </a:rPr>
              <a:t>。“延期公开”</a:t>
            </a:r>
            <a:r>
              <a:rPr lang="zh-CN" altLang="en-US" sz="2000" dirty="0">
                <a:solidFill>
                  <a:prstClr val="black"/>
                </a:solidFill>
                <a:latin typeface="黑体" panose="02010609060101010101" pitchFamily="49" charset="-122"/>
                <a:ea typeface="黑体" panose="02010609060101010101" pitchFamily="49" charset="-122"/>
              </a:rPr>
              <a:t>的科技报告仅提供文摘检索浏览，不提供全文在线浏览，如需要请与作者和课题负责人联系。</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1058" y="844935"/>
            <a:ext cx="4301177" cy="707886"/>
          </a:xfrm>
          <a:prstGeom prst="rect">
            <a:avLst/>
          </a:prstGeom>
        </p:spPr>
        <p:txBody>
          <a:bodyPr wrap="none">
            <a:spAutoFit/>
          </a:bodyPr>
          <a:lstStyle/>
          <a:p>
            <a:r>
              <a:rPr lang="zh-CN" altLang="en-US"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五、收录证书领取</a:t>
            </a:r>
            <a:endParaRPr lang="zh-CN" altLang="zh-CN"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endParaRPr>
          </a:p>
        </p:txBody>
      </p:sp>
      <p:sp>
        <p:nvSpPr>
          <p:cNvPr id="8" name="矩形 7"/>
          <p:cNvSpPr/>
          <p:nvPr/>
        </p:nvSpPr>
        <p:spPr>
          <a:xfrm>
            <a:off x="1011194" y="1552821"/>
            <a:ext cx="10156371" cy="4362733"/>
          </a:xfrm>
          <a:prstGeom prst="rect">
            <a:avLst/>
          </a:prstGeom>
        </p:spPr>
        <p:txBody>
          <a:bodyPr wrap="square">
            <a:spAutoFit/>
          </a:bodyPr>
          <a:lstStyle/>
          <a:p>
            <a:pPr>
              <a:lnSpc>
                <a:spcPct val="150000"/>
              </a:lnSpc>
            </a:pPr>
            <a:r>
              <a:rPr lang="en-US" altLang="zh-CN" sz="3000" dirty="0">
                <a:solidFill>
                  <a:prstClr val="black"/>
                </a:solidFill>
                <a:latin typeface="方正楷体_GBK" panose="03000509000000000000" pitchFamily="65" charset="-122"/>
                <a:ea typeface="方正楷体_GBK" panose="03000509000000000000" pitchFamily="65" charset="-122"/>
              </a:rPr>
              <a:t>1</a:t>
            </a:r>
            <a:r>
              <a:rPr lang="zh-CN" altLang="en-US" sz="3000" dirty="0">
                <a:solidFill>
                  <a:prstClr val="black"/>
                </a:solidFill>
                <a:latin typeface="方正楷体_GBK" panose="03000509000000000000" pitchFamily="65" charset="-122"/>
                <a:ea typeface="方正楷体_GBK" panose="03000509000000000000" pitchFamily="65" charset="-122"/>
              </a:rPr>
              <a:t>．领取时间</a:t>
            </a:r>
          </a:p>
          <a:p>
            <a:pPr algn="just">
              <a:lnSpc>
                <a:spcPts val="4500"/>
              </a:lnSpc>
            </a:pPr>
            <a:r>
              <a:rPr lang="zh-CN" altLang="en-US" sz="2400" dirty="0">
                <a:solidFill>
                  <a:prstClr val="black"/>
                </a:solidFill>
                <a:latin typeface="方正黑体_GBK" panose="03000509000000000000" pitchFamily="65" charset="-122"/>
                <a:ea typeface="方正黑体_GBK" panose="03000509000000000000" pitchFamily="65"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科技报告公开发布后才可以领取收录证书，每篇报告都生成</a:t>
            </a:r>
            <a:r>
              <a:rPr lang="en-US" altLang="zh-CN" sz="2200" dirty="0">
                <a:solidFill>
                  <a:prstClr val="black"/>
                </a:solidFill>
                <a:latin typeface="方正黑体_GBK" panose="03000509000000000000" pitchFamily="65" charset="-122"/>
                <a:ea typeface="方正黑体_GBK" panose="03000509000000000000" pitchFamily="65" charset="-122"/>
              </a:rPr>
              <a:t>1</a:t>
            </a:r>
            <a:r>
              <a:rPr lang="zh-CN" altLang="en-US" sz="2200" dirty="0">
                <a:solidFill>
                  <a:prstClr val="black"/>
                </a:solidFill>
                <a:latin typeface="方正黑体_GBK" panose="03000509000000000000" pitchFamily="65" charset="-122"/>
                <a:ea typeface="方正黑体_GBK" panose="03000509000000000000" pitchFamily="65" charset="-122"/>
              </a:rPr>
              <a:t>份电子版收录证书。项目验收前需取得收录证书。</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nSpc>
                <a:spcPct val="150000"/>
              </a:lnSpc>
            </a:pPr>
            <a:r>
              <a:rPr lang="en-US" altLang="zh-CN" sz="2400" dirty="0">
                <a:solidFill>
                  <a:prstClr val="black"/>
                </a:solidFill>
                <a:latin typeface="方正黑体_GBK" panose="03000509000000000000" pitchFamily="65" charset="-122"/>
                <a:ea typeface="方正黑体_GBK" panose="03000509000000000000" pitchFamily="65" charset="-122"/>
              </a:rPr>
              <a:t> </a:t>
            </a:r>
            <a:r>
              <a:rPr lang="en-US" altLang="zh-CN" sz="3000" dirty="0">
                <a:solidFill>
                  <a:prstClr val="black"/>
                </a:solidFill>
                <a:latin typeface="方正楷体_GBK" panose="03000509000000000000" pitchFamily="65" charset="-122"/>
                <a:ea typeface="方正楷体_GBK" panose="03000509000000000000" pitchFamily="65" charset="-122"/>
              </a:rPr>
              <a:t>2.  </a:t>
            </a:r>
            <a:r>
              <a:rPr lang="zh-CN" altLang="en-US" sz="3000" dirty="0">
                <a:solidFill>
                  <a:prstClr val="black"/>
                </a:solidFill>
                <a:latin typeface="方正楷体_GBK" panose="03000509000000000000" pitchFamily="65" charset="-122"/>
                <a:ea typeface="方正楷体_GBK" panose="03000509000000000000" pitchFamily="65" charset="-122"/>
              </a:rPr>
              <a:t>领取方法</a:t>
            </a:r>
            <a:endParaRPr lang="en-US" altLang="zh-CN" sz="3000" dirty="0">
              <a:solidFill>
                <a:prstClr val="black"/>
              </a:solidFill>
              <a:latin typeface="方正楷体_GBK" panose="03000509000000000000" pitchFamily="65" charset="-122"/>
              <a:ea typeface="方正楷体_GBK" panose="03000509000000000000" pitchFamily="65" charset="-122"/>
            </a:endParaRPr>
          </a:p>
          <a:p>
            <a:pPr marL="36195" algn="just">
              <a:lnSpc>
                <a:spcPts val="4500"/>
              </a:lnSpc>
            </a:pPr>
            <a:r>
              <a:rPr lang="en-US" altLang="zh-CN" sz="2200" dirty="0">
                <a:solidFill>
                  <a:prstClr val="black"/>
                </a:solidFill>
                <a:latin typeface="方正楷体_GBK" panose="03000509000000000000" pitchFamily="65" charset="-122"/>
                <a:ea typeface="方正楷体_GBK" panose="03000509000000000000" pitchFamily="65" charset="-122"/>
              </a:rPr>
              <a:t>      </a:t>
            </a:r>
            <a:r>
              <a:rPr lang="en-US" altLang="zh-CN" sz="2200" dirty="0" smtClean="0">
                <a:solidFill>
                  <a:prstClr val="black"/>
                </a:solidFill>
                <a:latin typeface="方正楷体_GBK" panose="03000509000000000000" pitchFamily="65" charset="-122"/>
                <a:ea typeface="方正楷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1</a:t>
            </a:r>
            <a:r>
              <a:rPr lang="zh-CN" altLang="en-US" sz="2200" dirty="0">
                <a:solidFill>
                  <a:prstClr val="black"/>
                </a:solidFill>
                <a:latin typeface="方正黑体_GBK" panose="03000509000000000000" pitchFamily="65" charset="-122"/>
                <a:ea typeface="方正黑体_GBK" panose="03000509000000000000" pitchFamily="65" charset="-122"/>
              </a:rPr>
              <a:t>）报告第一作者在“青岛科技报告</a:t>
            </a:r>
            <a:r>
              <a:rPr lang="zh-CN" altLang="en-US" sz="2200" dirty="0" smtClean="0">
                <a:solidFill>
                  <a:prstClr val="black"/>
                </a:solidFill>
                <a:latin typeface="方正黑体_GBK" panose="03000509000000000000" pitchFamily="65" charset="-122"/>
                <a:ea typeface="方正黑体_GBK" panose="03000509000000000000" pitchFamily="65" charset="-122"/>
              </a:rPr>
              <a:t>服务系统”</a:t>
            </a:r>
            <a:r>
              <a:rPr lang="en-US" altLang="zh-CN" sz="2200" dirty="0" smtClean="0">
                <a:solidFill>
                  <a:srgbClr val="FF0000"/>
                </a:solidFill>
                <a:latin typeface="方正黑体_GBK" panose="03000509000000000000" pitchFamily="65" charset="-122"/>
                <a:ea typeface="方正黑体_GBK" panose="03000509000000000000" pitchFamily="65" charset="-122"/>
              </a:rPr>
              <a:t>http://120.221.95.86 </a:t>
            </a:r>
            <a:endParaRPr lang="en-US" altLang="zh-CN" sz="2200" dirty="0" smtClean="0">
              <a:solidFill>
                <a:prstClr val="black"/>
              </a:solidFill>
              <a:latin typeface="方正黑体_GBK" panose="03000509000000000000" pitchFamily="65" charset="-122"/>
              <a:ea typeface="方正黑体_GBK" panose="03000509000000000000" pitchFamily="65" charset="-122"/>
            </a:endParaRPr>
          </a:p>
          <a:p>
            <a:pPr marL="36195" algn="just">
              <a:lnSpc>
                <a:spcPts val="4500"/>
              </a:lnSpc>
            </a:pPr>
            <a:r>
              <a:rPr lang="zh-CN" altLang="en-US" sz="2200" dirty="0" smtClean="0">
                <a:solidFill>
                  <a:srgbClr val="FF0000"/>
                </a:solidFill>
                <a:latin typeface="方正黑体_GBK" panose="03000509000000000000" pitchFamily="65" charset="-122"/>
                <a:ea typeface="方正黑体_GBK" panose="03000509000000000000" pitchFamily="65" charset="-122"/>
              </a:rPr>
              <a:t>实</a:t>
            </a:r>
            <a:r>
              <a:rPr lang="zh-CN" altLang="en-US" sz="2200" dirty="0">
                <a:solidFill>
                  <a:srgbClr val="FF0000"/>
                </a:solidFill>
                <a:latin typeface="方正黑体_GBK" panose="03000509000000000000" pitchFamily="65" charset="-122"/>
                <a:ea typeface="方正黑体_GBK" panose="03000509000000000000" pitchFamily="65" charset="-122"/>
              </a:rPr>
              <a:t>名注册</a:t>
            </a:r>
            <a:r>
              <a:rPr lang="zh-CN" altLang="en-US" sz="2200" dirty="0" smtClean="0">
                <a:solidFill>
                  <a:prstClr val="black"/>
                </a:solidFill>
                <a:latin typeface="方正黑体_GBK" panose="03000509000000000000" pitchFamily="65" charset="-122"/>
                <a:ea typeface="方正黑体_GBK" panose="03000509000000000000" pitchFamily="65" charset="-122"/>
              </a:rPr>
              <a:t>。</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2</a:t>
            </a:r>
            <a:r>
              <a:rPr lang="zh-CN" altLang="en-US" sz="2200" dirty="0" smtClean="0">
                <a:solidFill>
                  <a:prstClr val="black"/>
                </a:solidFill>
                <a:latin typeface="方正黑体_GBK" panose="03000509000000000000" pitchFamily="65" charset="-122"/>
                <a:ea typeface="方正黑体_GBK" panose="03000509000000000000" pitchFamily="65" charset="-122"/>
              </a:rPr>
              <a:t>）注册</a:t>
            </a:r>
            <a:r>
              <a:rPr lang="zh-CN" altLang="en-US" sz="2200" dirty="0">
                <a:solidFill>
                  <a:prstClr val="black"/>
                </a:solidFill>
                <a:latin typeface="方正黑体_GBK" panose="03000509000000000000" pitchFamily="65" charset="-122"/>
                <a:ea typeface="方正黑体_GBK" panose="03000509000000000000" pitchFamily="65" charset="-122"/>
              </a:rPr>
              <a:t>通过审核后，登录“青岛科技报告服务系统</a:t>
            </a:r>
            <a:r>
              <a:rPr lang="zh-CN" altLang="en-US" sz="2200" dirty="0" smtClean="0">
                <a:solidFill>
                  <a:prstClr val="black"/>
                </a:solidFill>
                <a:latin typeface="方正黑体_GBK" panose="03000509000000000000" pitchFamily="65" charset="-122"/>
                <a:ea typeface="方正黑体_GBK" panose="03000509000000000000" pitchFamily="65" charset="-122"/>
              </a:rPr>
              <a:t>” 。</a:t>
            </a:r>
            <a:endParaRPr lang="en-US" altLang="zh-CN" sz="2200" dirty="0">
              <a:solidFill>
                <a:prstClr val="black"/>
              </a:solidFill>
              <a:latin typeface="方正黑体_GBK" panose="03000509000000000000" pitchFamily="65" charset="-122"/>
              <a:ea typeface="方正黑体_GBK" panose="03000509000000000000" pitchFamily="65"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532290" y="640331"/>
            <a:ext cx="7620000" cy="2562225"/>
          </a:xfrm>
          <a:prstGeom prst="rect">
            <a:avLst/>
          </a:prstGeom>
        </p:spPr>
      </p:pic>
      <p:sp>
        <p:nvSpPr>
          <p:cNvPr id="8" name="文本框 7"/>
          <p:cNvSpPr txBox="1"/>
          <p:nvPr/>
        </p:nvSpPr>
        <p:spPr>
          <a:xfrm>
            <a:off x="778704" y="1738563"/>
            <a:ext cx="2669133" cy="769441"/>
          </a:xfrm>
          <a:prstGeom prst="rect">
            <a:avLst/>
          </a:prstGeom>
          <a:noFill/>
        </p:spPr>
        <p:txBody>
          <a:bodyPr wrap="square" rtlCol="0">
            <a:spAutoFit/>
          </a:bodyPr>
          <a:lstStyle/>
          <a:p>
            <a:r>
              <a:rPr lang="zh-CN" altLang="en-US" sz="2200" dirty="0" smtClean="0">
                <a:solidFill>
                  <a:srgbClr val="FF0000"/>
                </a:solidFill>
                <a:latin typeface="方正楷体_GBK" panose="03000509000000000000" pitchFamily="65" charset="-122"/>
                <a:ea typeface="方正楷体_GBK" panose="03000509000000000000" pitchFamily="65" charset="-122"/>
              </a:rPr>
              <a:t>第一</a:t>
            </a:r>
            <a:r>
              <a:rPr lang="zh-CN" altLang="en-US" sz="2200" dirty="0">
                <a:solidFill>
                  <a:srgbClr val="FF0000"/>
                </a:solidFill>
                <a:latin typeface="方正楷体_GBK" panose="03000509000000000000" pitchFamily="65" charset="-122"/>
                <a:ea typeface="方正楷体_GBK" panose="03000509000000000000" pitchFamily="65" charset="-122"/>
              </a:rPr>
              <a:t>步：</a:t>
            </a:r>
            <a:r>
              <a:rPr lang="zh-CN" altLang="en-US" sz="2200" dirty="0">
                <a:solidFill>
                  <a:prstClr val="black"/>
                </a:solidFill>
                <a:latin typeface="方正楷体_GBK" panose="03000509000000000000" pitchFamily="65" charset="-122"/>
                <a:ea typeface="方正楷体_GBK" panose="03000509000000000000" pitchFamily="65" charset="-122"/>
              </a:rPr>
              <a:t>在导航条中点</a:t>
            </a:r>
            <a:r>
              <a:rPr lang="zh-CN" altLang="en-US" sz="2200" dirty="0" smtClean="0">
                <a:solidFill>
                  <a:srgbClr val="FF0000"/>
                </a:solidFill>
                <a:latin typeface="方正楷体_GBK" panose="03000509000000000000" pitchFamily="65" charset="-122"/>
                <a:ea typeface="方正楷体_GBK" panose="03000509000000000000" pitchFamily="65" charset="-122"/>
              </a:rPr>
              <a:t>“收录证书”</a:t>
            </a:r>
            <a:endParaRPr lang="zh-CN" altLang="en-US" sz="2200" dirty="0">
              <a:solidFill>
                <a:srgbClr val="FF0000"/>
              </a:solidFill>
              <a:latin typeface="方正楷体_GBK" panose="03000509000000000000" pitchFamily="65" charset="-122"/>
              <a:ea typeface="方正楷体_GBK" panose="03000509000000000000" pitchFamily="65" charset="-122"/>
            </a:endParaRPr>
          </a:p>
        </p:txBody>
      </p:sp>
      <p:sp>
        <p:nvSpPr>
          <p:cNvPr id="9" name="文本框 8"/>
          <p:cNvSpPr txBox="1"/>
          <p:nvPr/>
        </p:nvSpPr>
        <p:spPr>
          <a:xfrm>
            <a:off x="8275320" y="4548253"/>
            <a:ext cx="2999231" cy="1107996"/>
          </a:xfrm>
          <a:prstGeom prst="rect">
            <a:avLst/>
          </a:prstGeom>
          <a:noFill/>
        </p:spPr>
        <p:txBody>
          <a:bodyPr wrap="square" rtlCol="0">
            <a:spAutoFit/>
          </a:bodyPr>
          <a:lstStyle/>
          <a:p>
            <a:r>
              <a:rPr lang="zh-CN" altLang="en-US" sz="2200" dirty="0" smtClean="0">
                <a:solidFill>
                  <a:srgbClr val="FF0000"/>
                </a:solidFill>
                <a:latin typeface="方正楷体_GBK" panose="03000509000000000000" pitchFamily="65" charset="-122"/>
                <a:ea typeface="方正楷体_GBK" panose="03000509000000000000" pitchFamily="65" charset="-122"/>
              </a:rPr>
              <a:t>第二</a:t>
            </a:r>
            <a:r>
              <a:rPr lang="zh-CN" altLang="en-US" sz="2200" dirty="0">
                <a:solidFill>
                  <a:srgbClr val="FF0000"/>
                </a:solidFill>
                <a:latin typeface="方正楷体_GBK" panose="03000509000000000000" pitchFamily="65" charset="-122"/>
                <a:ea typeface="方正楷体_GBK" panose="03000509000000000000" pitchFamily="65" charset="-122"/>
              </a:rPr>
              <a:t>步：</a:t>
            </a:r>
            <a:r>
              <a:rPr lang="zh-CN" altLang="en-US" sz="2200" dirty="0">
                <a:solidFill>
                  <a:prstClr val="black"/>
                </a:solidFill>
                <a:latin typeface="方正楷体_GBK" panose="03000509000000000000" pitchFamily="65" charset="-122"/>
                <a:ea typeface="方正楷体_GBK" panose="03000509000000000000" pitchFamily="65" charset="-122"/>
              </a:rPr>
              <a:t>输入第一作者姓名进行检索，查</a:t>
            </a:r>
            <a:r>
              <a:rPr lang="zh-CN" altLang="en-US" sz="2200" dirty="0" smtClean="0">
                <a:solidFill>
                  <a:prstClr val="black"/>
                </a:solidFill>
                <a:latin typeface="方正楷体_GBK" panose="03000509000000000000" pitchFamily="65" charset="-122"/>
                <a:ea typeface="方正楷体_GBK" panose="03000509000000000000" pitchFamily="65" charset="-122"/>
              </a:rPr>
              <a:t>到</a:t>
            </a:r>
            <a:r>
              <a:rPr lang="zh-CN" altLang="en-US" sz="2200" dirty="0">
                <a:solidFill>
                  <a:prstClr val="black"/>
                </a:solidFill>
                <a:latin typeface="方正楷体_GBK" panose="03000509000000000000" pitchFamily="65" charset="-122"/>
                <a:ea typeface="方正楷体_GBK" panose="03000509000000000000" pitchFamily="65" charset="-122"/>
              </a:rPr>
              <a:t>结果</a:t>
            </a:r>
            <a:r>
              <a:rPr lang="zh-CN" altLang="en-US" sz="2200" dirty="0" smtClean="0">
                <a:solidFill>
                  <a:prstClr val="black"/>
                </a:solidFill>
                <a:latin typeface="方正楷体_GBK" panose="03000509000000000000" pitchFamily="65" charset="-122"/>
                <a:ea typeface="方正楷体_GBK" panose="03000509000000000000" pitchFamily="65" charset="-122"/>
              </a:rPr>
              <a:t>后</a:t>
            </a:r>
            <a:r>
              <a:rPr lang="zh-CN" altLang="en-US" sz="2200" dirty="0">
                <a:solidFill>
                  <a:prstClr val="black"/>
                </a:solidFill>
                <a:latin typeface="方正楷体_GBK" panose="03000509000000000000" pitchFamily="65" charset="-122"/>
                <a:ea typeface="方正楷体_GBK" panose="03000509000000000000" pitchFamily="65" charset="-122"/>
              </a:rPr>
              <a:t>，点</a:t>
            </a:r>
            <a:r>
              <a:rPr lang="zh-CN" altLang="en-US" sz="2200" dirty="0" smtClean="0">
                <a:solidFill>
                  <a:srgbClr val="FF0000"/>
                </a:solidFill>
                <a:latin typeface="方正楷体_GBK" panose="03000509000000000000" pitchFamily="65" charset="-122"/>
                <a:ea typeface="方正楷体_GBK" panose="03000509000000000000" pitchFamily="65" charset="-122"/>
              </a:rPr>
              <a:t>“请领取”</a:t>
            </a:r>
            <a:endParaRPr lang="zh-CN" altLang="en-US" sz="2200" dirty="0">
              <a:solidFill>
                <a:srgbClr val="FF0000"/>
              </a:solidFill>
              <a:latin typeface="方正楷体_GBK" panose="03000509000000000000" pitchFamily="65" charset="-122"/>
              <a:ea typeface="方正楷体_GBK" panose="03000509000000000000" pitchFamily="65"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pic>
        <p:nvPicPr>
          <p:cNvPr id="11" name="图片 10"/>
          <p:cNvPicPr>
            <a:picLocks noChangeAspect="1"/>
          </p:cNvPicPr>
          <p:nvPr/>
        </p:nvPicPr>
        <p:blipFill>
          <a:blip r:embed="rId4"/>
          <a:stretch>
            <a:fillRect/>
          </a:stretch>
        </p:blipFill>
        <p:spPr>
          <a:xfrm>
            <a:off x="1599665" y="3304529"/>
            <a:ext cx="6310571" cy="3302835"/>
          </a:xfrm>
          <a:prstGeom prst="rect">
            <a:avLst/>
          </a:prstGeom>
        </p:spPr>
      </p:pic>
      <p:cxnSp>
        <p:nvCxnSpPr>
          <p:cNvPr id="13" name="直接箭头连接符 12"/>
          <p:cNvCxnSpPr/>
          <p:nvPr/>
        </p:nvCxnSpPr>
        <p:spPr>
          <a:xfrm flipH="1" flipV="1">
            <a:off x="7512132" y="6073462"/>
            <a:ext cx="296844" cy="2176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01034" y="761311"/>
            <a:ext cx="10156371" cy="599523"/>
          </a:xfrm>
          <a:prstGeom prst="rect">
            <a:avLst/>
          </a:prstGeom>
        </p:spPr>
        <p:txBody>
          <a:bodyPr wrap="square">
            <a:spAutoFit/>
          </a:bodyPr>
          <a:lstStyle/>
          <a:p>
            <a:pPr marL="71755" algn="just">
              <a:lnSpc>
                <a:spcPts val="4500"/>
              </a:lnSpc>
            </a:pPr>
            <a:r>
              <a:rPr lang="en-US" altLang="zh-CN" sz="2400" dirty="0">
                <a:solidFill>
                  <a:prstClr val="black"/>
                </a:solidFill>
                <a:latin typeface="方正黑体_GBK" panose="03000509000000000000" pitchFamily="65" charset="-122"/>
                <a:ea typeface="方正黑体_GBK" panose="03000509000000000000" pitchFamily="65" charset="-122"/>
              </a:rPr>
              <a:t> </a:t>
            </a:r>
            <a:r>
              <a:rPr lang="en-US" altLang="zh-CN" sz="2400" dirty="0" smtClean="0">
                <a:solidFill>
                  <a:prstClr val="black"/>
                </a:solidFill>
                <a:latin typeface="方正黑体_GBK" panose="03000509000000000000" pitchFamily="65" charset="-122"/>
                <a:ea typeface="方正黑体_GBK" panose="03000509000000000000" pitchFamily="65" charset="-122"/>
              </a:rPr>
              <a:t>      </a:t>
            </a:r>
            <a:endParaRPr lang="en-US" altLang="zh-CN" sz="2400" dirty="0">
              <a:solidFill>
                <a:prstClr val="black"/>
              </a:solidFill>
              <a:latin typeface="方正黑体_GBK" panose="03000509000000000000" pitchFamily="65" charset="-122"/>
              <a:ea typeface="方正黑体_GBK" panose="03000509000000000000" pitchFamily="65"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
        <p:nvSpPr>
          <p:cNvPr id="9" name="矩形 8"/>
          <p:cNvSpPr/>
          <p:nvPr/>
        </p:nvSpPr>
        <p:spPr>
          <a:xfrm>
            <a:off x="1001033" y="523989"/>
            <a:ext cx="10156371" cy="1233864"/>
          </a:xfrm>
          <a:prstGeom prst="rect">
            <a:avLst/>
          </a:prstGeom>
        </p:spPr>
        <p:txBody>
          <a:bodyPr wrap="square">
            <a:spAutoFit/>
          </a:bodyPr>
          <a:lstStyle/>
          <a:p>
            <a:pPr>
              <a:lnSpc>
                <a:spcPct val="150000"/>
              </a:lnSpc>
            </a:pPr>
            <a:r>
              <a:rPr lang="en-US" altLang="zh-CN" sz="3000" dirty="0" smtClean="0">
                <a:solidFill>
                  <a:prstClr val="black"/>
                </a:solidFill>
                <a:latin typeface="方正楷体_GBK" panose="03000509000000000000" pitchFamily="65" charset="-122"/>
                <a:ea typeface="方正楷体_GBK" panose="03000509000000000000" pitchFamily="65" charset="-122"/>
              </a:rPr>
              <a:t> </a:t>
            </a:r>
            <a:r>
              <a:rPr lang="en-US" altLang="zh-CN" sz="2400" dirty="0" smtClean="0">
                <a:solidFill>
                  <a:prstClr val="black"/>
                </a:solidFill>
                <a:latin typeface="方正黑体_GBK" panose="03000509000000000000" pitchFamily="65" charset="-122"/>
                <a:ea typeface="方正黑体_GBK" panose="03000509000000000000" pitchFamily="65" charset="-122"/>
              </a:rPr>
              <a:t>       </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3</a:t>
            </a:r>
            <a:r>
              <a:rPr lang="zh-CN" altLang="en-US" sz="2200" dirty="0">
                <a:solidFill>
                  <a:prstClr val="black"/>
                </a:solidFill>
                <a:latin typeface="方正黑体_GBK" panose="03000509000000000000" pitchFamily="65" charset="-122"/>
                <a:ea typeface="方正黑体_GBK" panose="03000509000000000000" pitchFamily="65" charset="-122"/>
              </a:rPr>
              <a:t>）领取申请通过后，第一作者登录系统，在</a:t>
            </a:r>
            <a:r>
              <a:rPr lang="zh-CN" altLang="en-US" sz="2200" dirty="0">
                <a:solidFill>
                  <a:srgbClr val="FF0000"/>
                </a:solidFill>
                <a:latin typeface="方正黑体_GBK" panose="03000509000000000000" pitchFamily="65" charset="-122"/>
                <a:ea typeface="方正黑体_GBK" panose="03000509000000000000" pitchFamily="65" charset="-122"/>
              </a:rPr>
              <a:t>“个人中心”</a:t>
            </a:r>
            <a:r>
              <a:rPr lang="zh-CN" altLang="en-US" sz="2200" dirty="0">
                <a:solidFill>
                  <a:prstClr val="black"/>
                </a:solidFill>
                <a:latin typeface="方正黑体_GBK" panose="03000509000000000000" pitchFamily="65" charset="-122"/>
                <a:ea typeface="方正黑体_GBK" panose="03000509000000000000" pitchFamily="65" charset="-122"/>
              </a:rPr>
              <a:t>下载电子版收录证书。</a:t>
            </a:r>
            <a:endParaRPr lang="en-US" altLang="zh-CN" sz="2200" dirty="0">
              <a:solidFill>
                <a:prstClr val="black"/>
              </a:solidFill>
              <a:latin typeface="方正黑体_GBK" panose="03000509000000000000" pitchFamily="65" charset="-122"/>
              <a:ea typeface="方正黑体_GBK" panose="03000509000000000000" pitchFamily="65" charset="-122"/>
            </a:endParaRPr>
          </a:p>
        </p:txBody>
      </p:sp>
      <p:pic>
        <p:nvPicPr>
          <p:cNvPr id="4" name="图片 3"/>
          <p:cNvPicPr>
            <a:picLocks noChangeAspect="1"/>
          </p:cNvPicPr>
          <p:nvPr/>
        </p:nvPicPr>
        <p:blipFill>
          <a:blip r:embed="rId3"/>
          <a:stretch>
            <a:fillRect/>
          </a:stretch>
        </p:blipFill>
        <p:spPr>
          <a:xfrm>
            <a:off x="1173747" y="1925152"/>
            <a:ext cx="6797197" cy="2584351"/>
          </a:xfrm>
          <a:prstGeom prst="rect">
            <a:avLst/>
          </a:prstGeom>
        </p:spPr>
      </p:pic>
      <p:pic>
        <p:nvPicPr>
          <p:cNvPr id="6" name="图片 5"/>
          <p:cNvPicPr>
            <a:picLocks noChangeAspect="1"/>
          </p:cNvPicPr>
          <p:nvPr/>
        </p:nvPicPr>
        <p:blipFill>
          <a:blip r:embed="rId4"/>
          <a:stretch>
            <a:fillRect/>
          </a:stretch>
        </p:blipFill>
        <p:spPr>
          <a:xfrm>
            <a:off x="2572774" y="4582327"/>
            <a:ext cx="3752850" cy="1962150"/>
          </a:xfrm>
          <a:prstGeom prst="rect">
            <a:avLst/>
          </a:prstGeom>
        </p:spPr>
      </p:pic>
      <p:cxnSp>
        <p:nvCxnSpPr>
          <p:cNvPr id="12" name="直接箭头连接符 11"/>
          <p:cNvCxnSpPr/>
          <p:nvPr/>
        </p:nvCxnSpPr>
        <p:spPr>
          <a:xfrm flipH="1">
            <a:off x="7225987" y="1612922"/>
            <a:ext cx="210208" cy="2673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6528816" y="5563403"/>
            <a:ext cx="1442128" cy="5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3396941" y="6294921"/>
            <a:ext cx="302471" cy="1636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a:stretch>
            <a:fillRect/>
          </a:stretch>
        </p:blipFill>
        <p:spPr>
          <a:xfrm>
            <a:off x="8070848" y="1925152"/>
            <a:ext cx="3468879" cy="4661307"/>
          </a:xfrm>
          <a:prstGeom prst="rect">
            <a:avLst/>
          </a:prstGeom>
        </p:spPr>
      </p:pic>
    </p:spTree>
    <p:extLst>
      <p:ext uri="{BB962C8B-B14F-4D97-AF65-F5344CB8AC3E}">
        <p14:creationId xmlns:p14="http://schemas.microsoft.com/office/powerpoint/2010/main" val="4196612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52706" y="534388"/>
            <a:ext cx="10524354" cy="5986254"/>
          </a:xfrm>
          <a:prstGeom prst="rect">
            <a:avLst/>
          </a:prstGeom>
        </p:spPr>
        <p:txBody>
          <a:bodyPr wrap="square">
            <a:spAutoFit/>
          </a:bodyPr>
          <a:lstStyle/>
          <a:p>
            <a:pPr>
              <a:lnSpc>
                <a:spcPct val="150000"/>
              </a:lnSpc>
            </a:pPr>
            <a:r>
              <a:rPr lang="zh-CN" altLang="en-US" sz="5000" b="1" dirty="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科技</a:t>
            </a:r>
            <a:r>
              <a:rPr lang="zh-CN" altLang="en-US" sz="5000" b="1" dirty="0" smtClean="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报告</a:t>
            </a:r>
            <a:r>
              <a:rPr lang="zh-CN" altLang="en-US" sz="5000" b="1" dirty="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的</a:t>
            </a:r>
            <a:r>
              <a:rPr lang="zh-CN" altLang="en-US" sz="5000" b="1" dirty="0" smtClean="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内涵</a:t>
            </a:r>
            <a:endParaRPr lang="en-US" altLang="zh-CN" sz="5000" b="1" dirty="0" smtClean="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endParaRPr>
          </a:p>
          <a:p>
            <a:pPr algn="just">
              <a:lnSpc>
                <a:spcPts val="2800"/>
              </a:lnSpc>
            </a:pPr>
            <a:r>
              <a:rPr lang="zh-CN" altLang="en-US" sz="1900" dirty="0" smtClean="0">
                <a:solidFill>
                  <a:prstClr val="black"/>
                </a:solidFill>
                <a:latin typeface="方正黑体_GBK" panose="03000509000000000000" pitchFamily="65" charset="-122"/>
                <a:ea typeface="方正黑体_GBK" panose="03000509000000000000" pitchFamily="65" charset="-122"/>
              </a:rPr>
              <a:t>       </a:t>
            </a:r>
            <a:r>
              <a:rPr lang="zh-CN" altLang="en-US" dirty="0" smtClean="0">
                <a:solidFill>
                  <a:prstClr val="black"/>
                </a:solidFill>
                <a:latin typeface="方正黑体_GBK" panose="03000509000000000000" pitchFamily="65" charset="-122"/>
                <a:ea typeface="方正黑体_GBK" panose="03000509000000000000" pitchFamily="65" charset="-122"/>
              </a:rPr>
              <a:t>科学技术报告</a:t>
            </a:r>
            <a:r>
              <a:rPr lang="en-US" altLang="zh-CN" dirty="0" smtClean="0">
                <a:solidFill>
                  <a:prstClr val="black"/>
                </a:solidFill>
                <a:latin typeface="方正黑体_GBK" panose="03000509000000000000" pitchFamily="65" charset="-122"/>
                <a:ea typeface="方正黑体_GBK" panose="03000509000000000000" pitchFamily="65" charset="-122"/>
              </a:rPr>
              <a:t>(</a:t>
            </a:r>
            <a:r>
              <a:rPr lang="zh-CN" altLang="en-US" dirty="0" smtClean="0">
                <a:solidFill>
                  <a:prstClr val="black"/>
                </a:solidFill>
                <a:latin typeface="方正黑体_GBK" panose="03000509000000000000" pitchFamily="65" charset="-122"/>
                <a:ea typeface="方正黑体_GBK" panose="03000509000000000000" pitchFamily="65" charset="-122"/>
              </a:rPr>
              <a:t>简称科技报告</a:t>
            </a:r>
            <a:r>
              <a:rPr lang="en-US" altLang="zh-CN" dirty="0" smtClean="0">
                <a:solidFill>
                  <a:prstClr val="black"/>
                </a:solidFill>
                <a:latin typeface="方正黑体_GBK" panose="03000509000000000000" pitchFamily="65" charset="-122"/>
                <a:ea typeface="方正黑体_GBK" panose="03000509000000000000" pitchFamily="65" charset="-122"/>
              </a:rPr>
              <a:t>)</a:t>
            </a:r>
            <a:r>
              <a:rPr lang="zh-CN" altLang="en-US" dirty="0" smtClean="0">
                <a:solidFill>
                  <a:prstClr val="black"/>
                </a:solidFill>
                <a:latin typeface="方正黑体_GBK" panose="03000509000000000000" pitchFamily="65" charset="-122"/>
                <a:ea typeface="方正黑体_GBK" panose="03000509000000000000" pitchFamily="65" charset="-122"/>
              </a:rPr>
              <a:t>是科技人员为描述从事的科研、设计、工程、试验等活动的</a:t>
            </a:r>
            <a:r>
              <a:rPr lang="zh-CN" altLang="en-US" dirty="0" smtClean="0">
                <a:solidFill>
                  <a:srgbClr val="FF0000"/>
                </a:solidFill>
                <a:latin typeface="方正黑体_GBK" panose="03000509000000000000" pitchFamily="65" charset="-122"/>
                <a:ea typeface="方正黑体_GBK" panose="03000509000000000000" pitchFamily="65" charset="-122"/>
              </a:rPr>
              <a:t>过程、进展和结果</a:t>
            </a:r>
            <a:r>
              <a:rPr lang="zh-CN" altLang="en-US" dirty="0" smtClean="0">
                <a:solidFill>
                  <a:prstClr val="black"/>
                </a:solidFill>
                <a:latin typeface="方正黑体_GBK" panose="03000509000000000000" pitchFamily="65" charset="-122"/>
                <a:ea typeface="方正黑体_GBK" panose="03000509000000000000" pitchFamily="65" charset="-122"/>
              </a:rPr>
              <a:t>，按照</a:t>
            </a:r>
            <a:r>
              <a:rPr lang="zh-CN" altLang="en-US" dirty="0" smtClean="0">
                <a:solidFill>
                  <a:srgbClr val="FF0000"/>
                </a:solidFill>
                <a:latin typeface="方正黑体_GBK" panose="03000509000000000000" pitchFamily="65" charset="-122"/>
                <a:ea typeface="方正黑体_GBK" panose="03000509000000000000" pitchFamily="65" charset="-122"/>
              </a:rPr>
              <a:t>规定格式</a:t>
            </a:r>
            <a:r>
              <a:rPr lang="zh-CN" altLang="en-US" dirty="0" smtClean="0">
                <a:solidFill>
                  <a:prstClr val="black"/>
                </a:solidFill>
                <a:latin typeface="方正黑体_GBK" panose="03000509000000000000" pitchFamily="65" charset="-122"/>
                <a:ea typeface="方正黑体_GBK" panose="03000509000000000000" pitchFamily="65" charset="-122"/>
              </a:rPr>
              <a:t>编写的特种科技文献，要求详实记载科研工作的全过程，包括</a:t>
            </a:r>
            <a:r>
              <a:rPr lang="zh-CN" altLang="en-US" dirty="0" smtClean="0">
                <a:solidFill>
                  <a:srgbClr val="FF0000"/>
                </a:solidFill>
                <a:latin typeface="方正黑体_GBK" panose="03000509000000000000" pitchFamily="65" charset="-122"/>
                <a:ea typeface="方正黑体_GBK" panose="03000509000000000000" pitchFamily="65" charset="-122"/>
              </a:rPr>
              <a:t>成功的经验和失败的教训</a:t>
            </a:r>
            <a:r>
              <a:rPr lang="zh-CN" altLang="en-US" dirty="0" smtClean="0">
                <a:solidFill>
                  <a:prstClr val="black"/>
                </a:solidFill>
                <a:latin typeface="方正黑体_GBK" panose="03000509000000000000" pitchFamily="65" charset="-122"/>
                <a:ea typeface="方正黑体_GBK" panose="03000509000000000000" pitchFamily="65" charset="-122"/>
              </a:rPr>
              <a:t>，其目的是积累、传播和交流。</a:t>
            </a:r>
            <a:endParaRPr lang="en-US" altLang="zh-CN" dirty="0" smtClean="0">
              <a:solidFill>
                <a:prstClr val="black"/>
              </a:solidFill>
              <a:latin typeface="方正黑体_GBK" panose="03000509000000000000" pitchFamily="65" charset="-122"/>
              <a:ea typeface="方正黑体_GBK" panose="03000509000000000000" pitchFamily="65" charset="-122"/>
            </a:endParaRPr>
          </a:p>
          <a:p>
            <a:r>
              <a:rPr lang="zh-CN" altLang="en-US" sz="28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一、科技报告的特征</a:t>
            </a:r>
          </a:p>
          <a:p>
            <a:pPr algn="just">
              <a:lnSpc>
                <a:spcPts val="2800"/>
              </a:lnSpc>
            </a:pPr>
            <a:r>
              <a:rPr lang="zh-CN" altLang="en-US" sz="1900" dirty="0">
                <a:solidFill>
                  <a:prstClr val="black"/>
                </a:solidFill>
                <a:latin typeface="方正黑体_GBK" panose="03000509000000000000" pitchFamily="65" charset="-122"/>
                <a:ea typeface="方正黑体_GBK" panose="03000509000000000000" pitchFamily="65" charset="-122"/>
              </a:rPr>
              <a:t>      </a:t>
            </a:r>
            <a:r>
              <a:rPr lang="en-US" altLang="zh-CN" dirty="0" smtClean="0">
                <a:solidFill>
                  <a:prstClr val="black"/>
                </a:solidFill>
                <a:latin typeface="方正黑体_GBK" panose="03000509000000000000" pitchFamily="65" charset="-122"/>
                <a:ea typeface="方正黑体_GBK" panose="03000509000000000000" pitchFamily="65" charset="-122"/>
              </a:rPr>
              <a:t>1</a:t>
            </a:r>
            <a:r>
              <a:rPr lang="zh-CN" altLang="en-US" dirty="0">
                <a:solidFill>
                  <a:prstClr val="black"/>
                </a:solidFill>
                <a:latin typeface="方正黑体_GBK" panose="03000509000000000000" pitchFamily="65" charset="-122"/>
                <a:ea typeface="方正黑体_GBK" panose="03000509000000000000" pitchFamily="65" charset="-122"/>
              </a:rPr>
              <a:t>、</a:t>
            </a:r>
            <a:r>
              <a:rPr lang="zh-CN" altLang="en-US" dirty="0">
                <a:solidFill>
                  <a:srgbClr val="FF0000"/>
                </a:solidFill>
                <a:latin typeface="方正黑体_GBK" panose="03000509000000000000" pitchFamily="65" charset="-122"/>
                <a:ea typeface="方正黑体_GBK" panose="03000509000000000000" pitchFamily="65" charset="-122"/>
              </a:rPr>
              <a:t>强制性</a:t>
            </a:r>
            <a:r>
              <a:rPr lang="zh-CN" altLang="en-US" dirty="0">
                <a:solidFill>
                  <a:prstClr val="black"/>
                </a:solidFill>
                <a:latin typeface="方正黑体_GBK" panose="03000509000000000000" pitchFamily="65" charset="-122"/>
                <a:ea typeface="方正黑体_GBK" panose="03000509000000000000" pitchFamily="65" charset="-122"/>
              </a:rPr>
              <a:t>。科技</a:t>
            </a:r>
            <a:r>
              <a:rPr lang="zh-CN" altLang="en-US" dirty="0" smtClean="0">
                <a:solidFill>
                  <a:prstClr val="black"/>
                </a:solidFill>
                <a:latin typeface="方正黑体_GBK" panose="03000509000000000000" pitchFamily="65" charset="-122"/>
                <a:ea typeface="方正黑体_GBK" panose="03000509000000000000" pitchFamily="65" charset="-122"/>
              </a:rPr>
              <a:t>报告是</a:t>
            </a:r>
            <a:r>
              <a:rPr lang="zh-CN" altLang="en-US" dirty="0">
                <a:solidFill>
                  <a:prstClr val="black"/>
                </a:solidFill>
                <a:latin typeface="方正黑体_GBK" panose="03000509000000000000" pitchFamily="65" charset="-122"/>
                <a:ea typeface="方正黑体_GBK" panose="03000509000000000000" pitchFamily="65" charset="-122"/>
              </a:rPr>
              <a:t>政府投入的科研活动产生的公共资源</a:t>
            </a:r>
            <a:r>
              <a:rPr lang="zh-CN" altLang="en-US" dirty="0" smtClean="0">
                <a:solidFill>
                  <a:prstClr val="black"/>
                </a:solidFill>
                <a:latin typeface="方正黑体_GBK" panose="03000509000000000000" pitchFamily="65" charset="-122"/>
                <a:ea typeface="方正黑体_GBK" panose="03000509000000000000" pitchFamily="65" charset="-122"/>
              </a:rPr>
              <a:t>，不论</a:t>
            </a:r>
            <a:r>
              <a:rPr lang="zh-CN" altLang="en-US" dirty="0">
                <a:solidFill>
                  <a:prstClr val="black"/>
                </a:solidFill>
                <a:latin typeface="方正黑体_GBK" panose="03000509000000000000" pitchFamily="65" charset="-122"/>
                <a:ea typeface="方正黑体_GBK" panose="03000509000000000000" pitchFamily="65" charset="-122"/>
              </a:rPr>
              <a:t>国外国内都是实行政府主导，按照严格的标准规范要求强制呈交。</a:t>
            </a:r>
            <a:endParaRPr lang="en-US" altLang="zh-CN" dirty="0">
              <a:solidFill>
                <a:prstClr val="black"/>
              </a:solidFill>
              <a:latin typeface="方正黑体_GBK" panose="03000509000000000000" pitchFamily="65" charset="-122"/>
              <a:ea typeface="方正黑体_GBK" panose="03000509000000000000" pitchFamily="65" charset="-122"/>
            </a:endParaRPr>
          </a:p>
          <a:p>
            <a:pPr algn="just">
              <a:lnSpc>
                <a:spcPts val="2800"/>
              </a:lnSpc>
            </a:pPr>
            <a:r>
              <a:rPr lang="en-US" altLang="zh-CN" dirty="0">
                <a:solidFill>
                  <a:prstClr val="black"/>
                </a:solidFill>
                <a:latin typeface="方正黑体_GBK" panose="03000509000000000000" pitchFamily="65" charset="-122"/>
                <a:ea typeface="方正黑体_GBK" panose="03000509000000000000" pitchFamily="65" charset="-122"/>
              </a:rPr>
              <a:t>       2</a:t>
            </a:r>
            <a:r>
              <a:rPr lang="zh-CN" altLang="en-US" dirty="0">
                <a:solidFill>
                  <a:prstClr val="black"/>
                </a:solidFill>
                <a:latin typeface="方正黑体_GBK" panose="03000509000000000000" pitchFamily="65" charset="-122"/>
                <a:ea typeface="方正黑体_GBK" panose="03000509000000000000" pitchFamily="65" charset="-122"/>
              </a:rPr>
              <a:t>、</a:t>
            </a:r>
            <a:r>
              <a:rPr lang="zh-CN" altLang="en-US" dirty="0">
                <a:solidFill>
                  <a:srgbClr val="FF0000"/>
                </a:solidFill>
                <a:latin typeface="方正黑体_GBK" panose="03000509000000000000" pitchFamily="65" charset="-122"/>
                <a:ea typeface="方正黑体_GBK" panose="03000509000000000000" pitchFamily="65" charset="-122"/>
              </a:rPr>
              <a:t>客观性</a:t>
            </a:r>
            <a:r>
              <a:rPr lang="zh-CN" altLang="en-US" dirty="0">
                <a:solidFill>
                  <a:prstClr val="black"/>
                </a:solidFill>
                <a:latin typeface="方正黑体_GBK" panose="03000509000000000000" pitchFamily="65" charset="-122"/>
                <a:ea typeface="方正黑体_GBK" panose="03000509000000000000" pitchFamily="65" charset="-122"/>
              </a:rPr>
              <a:t>。科技报告与科研活动成败无关</a:t>
            </a:r>
            <a:r>
              <a:rPr lang="zh-CN" altLang="en-US" dirty="0" smtClean="0">
                <a:solidFill>
                  <a:prstClr val="black"/>
                </a:solidFill>
                <a:latin typeface="方正黑体_GBK" panose="03000509000000000000" pitchFamily="65" charset="-122"/>
                <a:ea typeface="方正黑体_GBK" panose="03000509000000000000" pitchFamily="65" charset="-122"/>
              </a:rPr>
              <a:t>，科研</a:t>
            </a:r>
            <a:r>
              <a:rPr lang="zh-CN" altLang="en-US" dirty="0">
                <a:solidFill>
                  <a:prstClr val="black"/>
                </a:solidFill>
                <a:latin typeface="方正黑体_GBK" panose="03000509000000000000" pitchFamily="65" charset="-122"/>
                <a:ea typeface="方正黑体_GBK" panose="03000509000000000000" pitchFamily="65" charset="-122"/>
              </a:rPr>
              <a:t>活动都要形成科技报告，记录过程及经验。</a:t>
            </a:r>
            <a:endParaRPr lang="en-US" altLang="zh-CN" dirty="0">
              <a:solidFill>
                <a:prstClr val="black"/>
              </a:solidFill>
              <a:latin typeface="方正黑体_GBK" panose="03000509000000000000" pitchFamily="65" charset="-122"/>
              <a:ea typeface="方正黑体_GBK" panose="03000509000000000000" pitchFamily="65" charset="-122"/>
            </a:endParaRPr>
          </a:p>
          <a:p>
            <a:pPr algn="just">
              <a:lnSpc>
                <a:spcPts val="2800"/>
              </a:lnSpc>
            </a:pPr>
            <a:r>
              <a:rPr lang="en-US" altLang="zh-CN" dirty="0">
                <a:solidFill>
                  <a:prstClr val="black"/>
                </a:solidFill>
                <a:latin typeface="方正黑体_GBK" panose="03000509000000000000" pitchFamily="65" charset="-122"/>
                <a:ea typeface="方正黑体_GBK" panose="03000509000000000000" pitchFamily="65" charset="-122"/>
              </a:rPr>
              <a:t>       3</a:t>
            </a:r>
            <a:r>
              <a:rPr lang="zh-CN" altLang="en-US" dirty="0">
                <a:solidFill>
                  <a:prstClr val="black"/>
                </a:solidFill>
                <a:latin typeface="方正黑体_GBK" panose="03000509000000000000" pitchFamily="65" charset="-122"/>
                <a:ea typeface="方正黑体_GBK" panose="03000509000000000000" pitchFamily="65" charset="-122"/>
              </a:rPr>
              <a:t>、</a:t>
            </a:r>
            <a:r>
              <a:rPr lang="zh-CN" altLang="en-US" dirty="0">
                <a:solidFill>
                  <a:srgbClr val="FF0000"/>
                </a:solidFill>
                <a:latin typeface="方正黑体_GBK" panose="03000509000000000000" pitchFamily="65" charset="-122"/>
                <a:ea typeface="方正黑体_GBK" panose="03000509000000000000" pitchFamily="65" charset="-122"/>
              </a:rPr>
              <a:t>详实性</a:t>
            </a:r>
            <a:r>
              <a:rPr lang="zh-CN" altLang="en-US" dirty="0">
                <a:solidFill>
                  <a:prstClr val="black"/>
                </a:solidFill>
                <a:latin typeface="方正黑体_GBK" panose="03000509000000000000" pitchFamily="65" charset="-122"/>
                <a:ea typeface="方正黑体_GBK" panose="03000509000000000000" pitchFamily="65" charset="-122"/>
              </a:rPr>
              <a:t>。科技报告附有图表、数据等信息，内容翔实、完整，覆盖整个科研过程，依据报告的描述能重复实验过程或</a:t>
            </a:r>
            <a:r>
              <a:rPr lang="zh-CN" altLang="en-US" dirty="0" smtClean="0">
                <a:solidFill>
                  <a:prstClr val="black"/>
                </a:solidFill>
                <a:latin typeface="方正黑体_GBK" panose="03000509000000000000" pitchFamily="65" charset="-122"/>
                <a:ea typeface="方正黑体_GBK" panose="03000509000000000000" pitchFamily="65" charset="-122"/>
              </a:rPr>
              <a:t>重现研究结果</a:t>
            </a:r>
            <a:r>
              <a:rPr lang="zh-CN" altLang="en-US" dirty="0">
                <a:solidFill>
                  <a:prstClr val="black"/>
                </a:solidFill>
                <a:latin typeface="方正黑体_GBK" panose="03000509000000000000" pitchFamily="65" charset="-122"/>
                <a:ea typeface="方正黑体_GBK" panose="03000509000000000000" pitchFamily="65" charset="-122"/>
              </a:rPr>
              <a:t>。</a:t>
            </a:r>
            <a:endParaRPr lang="en-US" altLang="zh-CN" dirty="0">
              <a:solidFill>
                <a:prstClr val="black"/>
              </a:solidFill>
              <a:latin typeface="方正黑体_GBK" panose="03000509000000000000" pitchFamily="65" charset="-122"/>
              <a:ea typeface="方正黑体_GBK" panose="03000509000000000000" pitchFamily="65" charset="-122"/>
            </a:endParaRPr>
          </a:p>
          <a:p>
            <a:pPr algn="just">
              <a:lnSpc>
                <a:spcPts val="2800"/>
              </a:lnSpc>
            </a:pPr>
            <a:r>
              <a:rPr lang="en-US" altLang="zh-CN" dirty="0">
                <a:solidFill>
                  <a:prstClr val="black"/>
                </a:solidFill>
                <a:latin typeface="方正黑体_GBK" panose="03000509000000000000" pitchFamily="65" charset="-122"/>
                <a:ea typeface="方正黑体_GBK" panose="03000509000000000000" pitchFamily="65" charset="-122"/>
              </a:rPr>
              <a:t>       4</a:t>
            </a:r>
            <a:r>
              <a:rPr lang="zh-CN" altLang="en-US" dirty="0">
                <a:solidFill>
                  <a:prstClr val="black"/>
                </a:solidFill>
                <a:latin typeface="方正黑体_GBK" panose="03000509000000000000" pitchFamily="65" charset="-122"/>
                <a:ea typeface="方正黑体_GBK" panose="03000509000000000000" pitchFamily="65" charset="-122"/>
              </a:rPr>
              <a:t>、</a:t>
            </a:r>
            <a:r>
              <a:rPr lang="zh-CN" altLang="en-US" dirty="0">
                <a:solidFill>
                  <a:srgbClr val="FF0000"/>
                </a:solidFill>
                <a:latin typeface="方正黑体_GBK" panose="03000509000000000000" pitchFamily="65" charset="-122"/>
                <a:ea typeface="方正黑体_GBK" panose="03000509000000000000" pitchFamily="65" charset="-122"/>
              </a:rPr>
              <a:t>规范性</a:t>
            </a:r>
            <a:r>
              <a:rPr lang="zh-CN" altLang="en-US" dirty="0">
                <a:solidFill>
                  <a:prstClr val="black"/>
                </a:solidFill>
                <a:latin typeface="方正黑体_GBK" panose="03000509000000000000" pitchFamily="65" charset="-122"/>
                <a:ea typeface="方正黑体_GBK" panose="03000509000000000000" pitchFamily="65" charset="-122"/>
              </a:rPr>
              <a:t>。科技报告按统一的格式撰写，各部分有相应的规范标准，内容完整；有统一、连续的编号，每篇科技报告都有唯一的编号，便于管理和使用。</a:t>
            </a:r>
            <a:endParaRPr lang="en-US" altLang="zh-CN" dirty="0">
              <a:solidFill>
                <a:prstClr val="black"/>
              </a:solidFill>
              <a:latin typeface="方正黑体_GBK" panose="03000509000000000000" pitchFamily="65" charset="-122"/>
              <a:ea typeface="方正黑体_GBK" panose="03000509000000000000" pitchFamily="65" charset="-122"/>
            </a:endParaRPr>
          </a:p>
          <a:p>
            <a:pPr algn="just">
              <a:lnSpc>
                <a:spcPts val="2800"/>
              </a:lnSpc>
            </a:pPr>
            <a:r>
              <a:rPr lang="en-US" altLang="zh-CN" dirty="0">
                <a:solidFill>
                  <a:prstClr val="black"/>
                </a:solidFill>
                <a:latin typeface="方正黑体_GBK" panose="03000509000000000000" pitchFamily="65" charset="-122"/>
                <a:ea typeface="方正黑体_GBK" panose="03000509000000000000" pitchFamily="65" charset="-122"/>
              </a:rPr>
              <a:t>       5</a:t>
            </a:r>
            <a:r>
              <a:rPr lang="zh-CN" altLang="en-US" dirty="0">
                <a:solidFill>
                  <a:prstClr val="black"/>
                </a:solidFill>
                <a:latin typeface="方正黑体_GBK" panose="03000509000000000000" pitchFamily="65" charset="-122"/>
                <a:ea typeface="方正黑体_GBK" panose="03000509000000000000" pitchFamily="65" charset="-122"/>
              </a:rPr>
              <a:t>、</a:t>
            </a:r>
            <a:r>
              <a:rPr lang="zh-CN" altLang="en-US" dirty="0">
                <a:solidFill>
                  <a:srgbClr val="FF0000"/>
                </a:solidFill>
                <a:latin typeface="方正黑体_GBK" panose="03000509000000000000" pitchFamily="65" charset="-122"/>
                <a:ea typeface="方正黑体_GBK" panose="03000509000000000000" pitchFamily="65" charset="-122"/>
              </a:rPr>
              <a:t>有</a:t>
            </a:r>
            <a:r>
              <a:rPr lang="zh-CN" altLang="en-US" dirty="0" smtClean="0">
                <a:solidFill>
                  <a:srgbClr val="FF0000"/>
                </a:solidFill>
                <a:latin typeface="方正黑体_GBK" panose="03000509000000000000" pitchFamily="65" charset="-122"/>
                <a:ea typeface="方正黑体_GBK" panose="03000509000000000000" pitchFamily="65" charset="-122"/>
              </a:rPr>
              <a:t>密级划分和</a:t>
            </a:r>
            <a:r>
              <a:rPr lang="zh-CN" altLang="en-US" dirty="0">
                <a:solidFill>
                  <a:srgbClr val="FF0000"/>
                </a:solidFill>
                <a:latin typeface="方正黑体_GBK" panose="03000509000000000000" pitchFamily="65" charset="-122"/>
                <a:ea typeface="方正黑体_GBK" panose="03000509000000000000" pitchFamily="65" charset="-122"/>
              </a:rPr>
              <a:t>使用范围</a:t>
            </a:r>
            <a:r>
              <a:rPr lang="zh-CN" altLang="en-US" dirty="0">
                <a:solidFill>
                  <a:prstClr val="black"/>
                </a:solidFill>
                <a:latin typeface="方正黑体_GBK" panose="03000509000000000000" pitchFamily="65" charset="-122"/>
                <a:ea typeface="方正黑体_GBK" panose="03000509000000000000" pitchFamily="65" charset="-122"/>
              </a:rPr>
              <a:t>。科技报告有明确的保密等级标准、多级保密审核机制和适用范围限制；使用非公开的科技报告需经严格的授权和审批</a:t>
            </a:r>
            <a:r>
              <a:rPr lang="zh-CN" altLang="en-US" dirty="0" smtClean="0">
                <a:solidFill>
                  <a:prstClr val="black"/>
                </a:solidFill>
                <a:latin typeface="方正黑体_GBK" panose="03000509000000000000" pitchFamily="65" charset="-122"/>
                <a:ea typeface="方正黑体_GBK" panose="03000509000000000000" pitchFamily="65" charset="-122"/>
              </a:rPr>
              <a:t>。</a:t>
            </a:r>
            <a:r>
              <a:rPr lang="zh-CN" altLang="en-US" sz="2000" dirty="0" smtClean="0">
                <a:solidFill>
                  <a:prstClr val="black"/>
                </a:solidFill>
                <a:latin typeface="方正黑体_GBK" panose="03000509000000000000" pitchFamily="65" charset="-122"/>
                <a:ea typeface="方正黑体_GBK" panose="03000509000000000000" pitchFamily="65" charset="-122"/>
              </a:rPr>
              <a:t>       </a:t>
            </a:r>
            <a:endParaRPr lang="en-US" altLang="zh-CN" sz="2000" dirty="0">
              <a:solidFill>
                <a:prstClr val="black"/>
              </a:solidFill>
              <a:latin typeface="方正黑体_GBK" panose="03000509000000000000" pitchFamily="65" charset="-122"/>
              <a:ea typeface="方正黑体_GBK" panose="03000509000000000000" pitchFamily="65"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1058" y="844935"/>
            <a:ext cx="3272050" cy="1323439"/>
          </a:xfrm>
          <a:prstGeom prst="rect">
            <a:avLst/>
          </a:prstGeom>
        </p:spPr>
        <p:txBody>
          <a:bodyPr wrap="none">
            <a:spAutoFit/>
          </a:bodyPr>
          <a:lstStyle/>
          <a:p>
            <a:r>
              <a:rPr lang="zh-CN" altLang="en-US" sz="4000" b="1" dirty="0" smtClean="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工作</a:t>
            </a:r>
            <a:r>
              <a:rPr lang="zh-CN" altLang="en-US"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联系方式</a:t>
            </a:r>
            <a:endParaRPr lang="zh-CN" altLang="zh-CN"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endParaRPr>
          </a:p>
          <a:p>
            <a:endParaRPr lang="zh-CN" altLang="zh-CN" sz="40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endParaRPr>
          </a:p>
        </p:txBody>
      </p:sp>
      <p:sp>
        <p:nvSpPr>
          <p:cNvPr id="8" name="矩形 7"/>
          <p:cNvSpPr/>
          <p:nvPr/>
        </p:nvSpPr>
        <p:spPr>
          <a:xfrm>
            <a:off x="1040070" y="1735701"/>
            <a:ext cx="10156371" cy="4131900"/>
          </a:xfrm>
          <a:prstGeom prst="rect">
            <a:avLst/>
          </a:prstGeom>
        </p:spPr>
        <p:txBody>
          <a:bodyPr wrap="square">
            <a:spAutoFit/>
          </a:bodyPr>
          <a:lstStyle/>
          <a:p>
            <a:pPr>
              <a:lnSpc>
                <a:spcPts val="4500"/>
              </a:lnSpc>
            </a:pPr>
            <a:r>
              <a:rPr lang="en-US" altLang="zh-CN" sz="3000" dirty="0">
                <a:solidFill>
                  <a:prstClr val="black"/>
                </a:solidFill>
                <a:latin typeface="方正楷体_GBK" panose="03000509000000000000" pitchFamily="65" charset="-122"/>
                <a:ea typeface="方正楷体_GBK" panose="03000509000000000000" pitchFamily="65" charset="-122"/>
              </a:rPr>
              <a:t>1</a:t>
            </a:r>
            <a:r>
              <a:rPr lang="zh-CN" altLang="en-US" sz="3000" dirty="0">
                <a:solidFill>
                  <a:prstClr val="black"/>
                </a:solidFill>
                <a:latin typeface="方正楷体_GBK" panose="03000509000000000000" pitchFamily="65" charset="-122"/>
                <a:ea typeface="方正楷体_GBK" panose="03000509000000000000" pitchFamily="65" charset="-122"/>
              </a:rPr>
              <a:t>．科技报告工作主管</a:t>
            </a:r>
          </a:p>
          <a:p>
            <a:pPr algn="just">
              <a:lnSpc>
                <a:spcPts val="4500"/>
              </a:lnSpc>
            </a:pPr>
            <a:r>
              <a:rPr lang="zh-CN" altLang="en-US" sz="2400" dirty="0">
                <a:solidFill>
                  <a:prstClr val="black"/>
                </a:solidFill>
                <a:latin typeface="方正黑体_GBK" panose="03000509000000000000" pitchFamily="65" charset="-122"/>
                <a:ea typeface="方正黑体_GBK" panose="03000509000000000000" pitchFamily="65"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青岛市科技局资源配置与管理处</a:t>
            </a:r>
          </a:p>
          <a:p>
            <a:pPr algn="just">
              <a:lnSpc>
                <a:spcPts val="4500"/>
              </a:lnSpc>
            </a:pPr>
            <a:r>
              <a:rPr lang="zh-CN" altLang="en-US" sz="2200" dirty="0" smtClean="0">
                <a:solidFill>
                  <a:prstClr val="black"/>
                </a:solidFill>
                <a:latin typeface="方正黑体_GBK" panose="03000509000000000000" pitchFamily="65" charset="-122"/>
                <a:ea typeface="方正黑体_GBK" panose="03000509000000000000" pitchFamily="65" charset="-122"/>
              </a:rPr>
              <a:t>       电  </a:t>
            </a:r>
            <a:r>
              <a:rPr lang="zh-CN" altLang="en-US" sz="2200" dirty="0">
                <a:solidFill>
                  <a:prstClr val="black"/>
                </a:solidFill>
                <a:latin typeface="方正黑体_GBK" panose="03000509000000000000" pitchFamily="65" charset="-122"/>
                <a:ea typeface="方正黑体_GBK" panose="03000509000000000000" pitchFamily="65" charset="-122"/>
              </a:rPr>
              <a:t>话：</a:t>
            </a:r>
            <a:r>
              <a:rPr lang="en-US" altLang="zh-CN" sz="2200" dirty="0">
                <a:solidFill>
                  <a:prstClr val="black"/>
                </a:solidFill>
                <a:latin typeface="方正黑体_GBK" panose="03000509000000000000" pitchFamily="65" charset="-122"/>
                <a:ea typeface="方正黑体_GBK" panose="03000509000000000000" pitchFamily="65" charset="-122"/>
              </a:rPr>
              <a:t>85911342 </a:t>
            </a:r>
          </a:p>
          <a:p>
            <a:pPr algn="just">
              <a:lnSpc>
                <a:spcPts val="4500"/>
              </a:lnSpc>
            </a:pPr>
            <a:r>
              <a:rPr lang="en-US" altLang="zh-CN" sz="2400" dirty="0">
                <a:solidFill>
                  <a:prstClr val="black"/>
                </a:solidFill>
                <a:latin typeface="方正黑体_GBK" panose="03000509000000000000" pitchFamily="65" charset="-122"/>
                <a:ea typeface="方正黑体_GBK" panose="03000509000000000000" pitchFamily="65" charset="-122"/>
              </a:rPr>
              <a:t> </a:t>
            </a:r>
            <a:r>
              <a:rPr lang="en-US" altLang="zh-CN" sz="3000" dirty="0">
                <a:solidFill>
                  <a:prstClr val="black"/>
                </a:solidFill>
                <a:latin typeface="方正楷体_GBK" panose="03000509000000000000" pitchFamily="65" charset="-122"/>
                <a:ea typeface="方正楷体_GBK" panose="03000509000000000000" pitchFamily="65" charset="-122"/>
              </a:rPr>
              <a:t>2. </a:t>
            </a:r>
            <a:r>
              <a:rPr lang="en-US" altLang="zh-CN" sz="3000" dirty="0" smtClean="0">
                <a:solidFill>
                  <a:prstClr val="black"/>
                </a:solidFill>
                <a:latin typeface="方正楷体_GBK" panose="03000509000000000000" pitchFamily="65" charset="-122"/>
                <a:ea typeface="方正楷体_GBK" panose="03000509000000000000" pitchFamily="65" charset="-122"/>
              </a:rPr>
              <a:t> </a:t>
            </a:r>
            <a:r>
              <a:rPr lang="zh-CN" altLang="en-US" sz="3000" dirty="0" smtClean="0">
                <a:solidFill>
                  <a:prstClr val="black"/>
                </a:solidFill>
                <a:latin typeface="方正楷体_GBK" panose="03000509000000000000" pitchFamily="65" charset="-122"/>
                <a:ea typeface="方正楷体_GBK" panose="03000509000000000000" pitchFamily="65" charset="-122"/>
              </a:rPr>
              <a:t>科技</a:t>
            </a:r>
            <a:r>
              <a:rPr lang="zh-CN" altLang="en-US" sz="3000" dirty="0">
                <a:solidFill>
                  <a:prstClr val="black"/>
                </a:solidFill>
                <a:latin typeface="方正楷体_GBK" panose="03000509000000000000" pitchFamily="65" charset="-122"/>
                <a:ea typeface="方正楷体_GBK" panose="03000509000000000000" pitchFamily="65" charset="-122"/>
              </a:rPr>
              <a:t>报告管理机构</a:t>
            </a:r>
            <a:endParaRPr lang="en-US" altLang="zh-CN" sz="3000" dirty="0">
              <a:solidFill>
                <a:prstClr val="black"/>
              </a:solidFill>
              <a:latin typeface="方正楷体_GBK" panose="03000509000000000000" pitchFamily="65" charset="-122"/>
              <a:ea typeface="方正楷体_GBK" panose="03000509000000000000" pitchFamily="65" charset="-122"/>
            </a:endParaRPr>
          </a:p>
          <a:p>
            <a:pPr marL="36195" algn="just">
              <a:lnSpc>
                <a:spcPts val="4500"/>
              </a:lnSpc>
            </a:pPr>
            <a:r>
              <a:rPr lang="en-US" altLang="zh-CN" sz="2400" dirty="0">
                <a:solidFill>
                  <a:prstClr val="black"/>
                </a:solidFill>
                <a:latin typeface="方正黑体_GBK" panose="03000509000000000000" pitchFamily="65" charset="-122"/>
                <a:ea typeface="方正黑体_GBK" panose="03000509000000000000" pitchFamily="65"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青岛市科学技术信息研究院</a:t>
            </a:r>
          </a:p>
          <a:p>
            <a:pPr marL="36195" algn="just">
              <a:lnSpc>
                <a:spcPts val="4500"/>
              </a:lnSpc>
            </a:pPr>
            <a:r>
              <a:rPr lang="zh-CN" altLang="en-US" sz="2200" dirty="0">
                <a:solidFill>
                  <a:prstClr val="black"/>
                </a:solidFill>
                <a:latin typeface="方正黑体_GBK" panose="03000509000000000000" pitchFamily="65" charset="-122"/>
                <a:ea typeface="方正黑体_GBK" panose="03000509000000000000" pitchFamily="65" charset="-122"/>
              </a:rPr>
              <a:t>       联系人：</a:t>
            </a:r>
            <a:r>
              <a:rPr lang="zh-CN" altLang="en-US" sz="2200" dirty="0" smtClean="0">
                <a:solidFill>
                  <a:prstClr val="black"/>
                </a:solidFill>
                <a:latin typeface="方正黑体_GBK" panose="03000509000000000000" pitchFamily="65" charset="-122"/>
                <a:ea typeface="方正黑体_GBK" panose="03000509000000000000" pitchFamily="65" charset="-122"/>
              </a:rPr>
              <a:t>冯颖杰  张</a:t>
            </a:r>
            <a:r>
              <a:rPr lang="zh-CN" altLang="en-US" sz="2200" dirty="0">
                <a:solidFill>
                  <a:prstClr val="black"/>
                </a:solidFill>
                <a:latin typeface="方正黑体_GBK" panose="03000509000000000000" pitchFamily="65" charset="-122"/>
                <a:ea typeface="方正黑体_GBK" panose="03000509000000000000" pitchFamily="65" charset="-122"/>
              </a:rPr>
              <a:t>卓群  朱延雄  郭琳琳</a:t>
            </a:r>
          </a:p>
          <a:p>
            <a:pPr marL="36195" algn="just">
              <a:lnSpc>
                <a:spcPts val="4500"/>
              </a:lnSpc>
            </a:pPr>
            <a:r>
              <a:rPr lang="zh-CN" altLang="en-US" sz="2200" dirty="0">
                <a:solidFill>
                  <a:prstClr val="black"/>
                </a:solidFill>
                <a:latin typeface="方正黑体_GBK" panose="03000509000000000000" pitchFamily="65" charset="-122"/>
                <a:ea typeface="方正黑体_GBK" panose="03000509000000000000" pitchFamily="65" charset="-122"/>
              </a:rPr>
              <a:t>       电  话</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en-US" altLang="zh-CN" sz="2200" dirty="0" smtClean="0">
                <a:solidFill>
                  <a:prstClr val="black"/>
                </a:solidFill>
                <a:latin typeface="方正黑体_GBK" panose="03000509000000000000" pitchFamily="65" charset="-122"/>
                <a:ea typeface="方正黑体_GBK" panose="03000509000000000000" pitchFamily="65" charset="-122"/>
              </a:rPr>
              <a:t>82883029</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prstClr val="black"/>
                </a:solidFill>
                <a:latin typeface="方正黑体_GBK" panose="03000509000000000000" pitchFamily="65" charset="-122"/>
                <a:ea typeface="方正黑体_GBK" panose="03000509000000000000" pitchFamily="65" charset="-122"/>
              </a:rPr>
              <a:t>邮  箱：</a:t>
            </a:r>
            <a:r>
              <a:rPr lang="en-US" altLang="zh-CN" sz="2200" dirty="0" smtClean="0">
                <a:solidFill>
                  <a:prstClr val="black"/>
                </a:solidFill>
                <a:latin typeface="方正黑体_GBK" panose="03000509000000000000" pitchFamily="65" charset="-122"/>
                <a:ea typeface="方正黑体_GBK" panose="03000509000000000000" pitchFamily="65" charset="-122"/>
              </a:rPr>
              <a:t>kjbg-2018@qd.shandong.cn</a:t>
            </a:r>
            <a:endParaRPr lang="en-US" altLang="zh-CN" sz="2200" dirty="0">
              <a:solidFill>
                <a:prstClr val="black"/>
              </a:solidFill>
              <a:latin typeface="方正黑体_GBK" panose="03000509000000000000" pitchFamily="65" charset="-122"/>
              <a:ea typeface="方正黑体_GBK" panose="03000509000000000000" pitchFamily="65"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副标题 2"/>
          <p:cNvSpPr txBox="1"/>
          <p:nvPr/>
        </p:nvSpPr>
        <p:spPr bwMode="auto">
          <a:xfrm>
            <a:off x="1959356" y="2784221"/>
            <a:ext cx="8681085" cy="1487805"/>
          </a:xfrm>
          <a:prstGeom prst="rect">
            <a:avLst/>
          </a:prstGeom>
          <a:noFill/>
          <a:ln w="9525">
            <a:noFill/>
            <a:miter lim="800000"/>
          </a:ln>
        </p:spPr>
        <p:txBody>
          <a:bodyPr/>
          <a:lstStyle/>
          <a:p>
            <a:pPr algn="ctr" fontAlgn="base">
              <a:spcBef>
                <a:spcPct val="0"/>
              </a:spcBef>
              <a:spcAft>
                <a:spcPct val="0"/>
              </a:spcAft>
            </a:pPr>
            <a:r>
              <a:rPr lang="zh-CN" altLang="en-US" sz="5400" b="1" dirty="0">
                <a:solidFill>
                  <a:srgbClr val="003366"/>
                </a:solidFill>
                <a:latin typeface="黑体" panose="02010609060101010101" pitchFamily="49" charset="-122"/>
              </a:rPr>
              <a:t>科技报告类型及撰写规范</a:t>
            </a:r>
          </a:p>
        </p:txBody>
      </p:sp>
      <p:sp>
        <p:nvSpPr>
          <p:cNvPr id="3" name="文本框 2"/>
          <p:cNvSpPr txBox="1"/>
          <p:nvPr/>
        </p:nvSpPr>
        <p:spPr>
          <a:xfrm>
            <a:off x="1213501" y="1175033"/>
            <a:ext cx="2252345" cy="400110"/>
          </a:xfrm>
          <a:prstGeom prst="rect">
            <a:avLst/>
          </a:prstGeom>
          <a:noFill/>
        </p:spPr>
        <p:txBody>
          <a:bodyPr wrap="square" rtlCol="0">
            <a:spAutoFit/>
          </a:bodyPr>
          <a:lstStyle/>
          <a:p>
            <a:r>
              <a:rPr lang="zh-CN" altLang="zh-CN" sz="2000" dirty="0"/>
              <a:t>培训材料之二</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3215680" y="1988840"/>
          <a:ext cx="5832648"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本框 1"/>
          <p:cNvSpPr txBox="1"/>
          <p:nvPr/>
        </p:nvSpPr>
        <p:spPr>
          <a:xfrm>
            <a:off x="4223792" y="836712"/>
            <a:ext cx="3816424" cy="707886"/>
          </a:xfrm>
          <a:prstGeom prst="rect">
            <a:avLst/>
          </a:prstGeom>
          <a:noFill/>
        </p:spPr>
        <p:txBody>
          <a:bodyPr wrap="square" rtlCol="0">
            <a:spAutoFit/>
          </a:bodyPr>
          <a:lstStyle/>
          <a:p>
            <a:pPr algn="ctr" fontAlgn="base">
              <a:spcBef>
                <a:spcPct val="0"/>
              </a:spcBef>
              <a:spcAft>
                <a:spcPct val="0"/>
              </a:spcAft>
            </a:pPr>
            <a:r>
              <a:rPr lang="zh-CN" altLang="en-US" sz="4000" b="1" dirty="0">
                <a:solidFill>
                  <a:prstClr val="black"/>
                </a:solidFill>
                <a:latin typeface="黑体" panose="02010609060101010101" pitchFamily="49" charset="-122"/>
              </a:rPr>
              <a:t>目 录</a:t>
            </a:r>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终止 4"/>
          <p:cNvSpPr/>
          <p:nvPr/>
        </p:nvSpPr>
        <p:spPr>
          <a:xfrm>
            <a:off x="2639616" y="2285992"/>
            <a:ext cx="6671094" cy="1143008"/>
          </a:xfrm>
          <a:prstGeom prst="flowChartTerminator">
            <a:avLst/>
          </a:prstGeom>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zh-CN"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rPr>
              <a:t>第一部分 科技报告类型</a:t>
            </a:r>
          </a:p>
        </p:txBody>
      </p:sp>
      <p:sp>
        <p:nvSpPr>
          <p:cNvPr id="8" name="KSO_Shape"/>
          <p:cNvSpPr/>
          <p:nvPr/>
        </p:nvSpPr>
        <p:spPr>
          <a:xfrm>
            <a:off x="3452794" y="3500438"/>
            <a:ext cx="5429288" cy="214314"/>
          </a:xfrm>
          <a:custGeom>
            <a:avLst/>
            <a:gdLst>
              <a:gd name="connsiteX0" fmla="*/ 570386 w 4623874"/>
              <a:gd name="connsiteY0" fmla="*/ 36000 h 810086"/>
              <a:gd name="connsiteX1" fmla="*/ 631507 w 4623874"/>
              <a:gd name="connsiteY1" fmla="*/ 69175 h 810086"/>
              <a:gd name="connsiteX2" fmla="*/ 810086 w 4623874"/>
              <a:gd name="connsiteY2" fmla="*/ 405043 h 810086"/>
              <a:gd name="connsiteX3" fmla="*/ 631507 w 4623874"/>
              <a:gd name="connsiteY3" fmla="*/ 740911 h 810086"/>
              <a:gd name="connsiteX4" fmla="*/ 570386 w 4623874"/>
              <a:gd name="connsiteY4" fmla="*/ 774086 h 810086"/>
              <a:gd name="connsiteX5" fmla="*/ 4053488 w 4623874"/>
              <a:gd name="connsiteY5" fmla="*/ 774086 h 810086"/>
              <a:gd name="connsiteX6" fmla="*/ 3992368 w 4623874"/>
              <a:gd name="connsiteY6" fmla="*/ 740911 h 810086"/>
              <a:gd name="connsiteX7" fmla="*/ 3813788 w 4623874"/>
              <a:gd name="connsiteY7" fmla="*/ 405043 h 810086"/>
              <a:gd name="connsiteX8" fmla="*/ 3992368 w 4623874"/>
              <a:gd name="connsiteY8" fmla="*/ 69175 h 810086"/>
              <a:gd name="connsiteX9" fmla="*/ 4053488 w 4623874"/>
              <a:gd name="connsiteY9" fmla="*/ 36000 h 810086"/>
              <a:gd name="connsiteX10" fmla="*/ 405043 w 4623874"/>
              <a:gd name="connsiteY10" fmla="*/ 0 h 810086"/>
              <a:gd name="connsiteX11" fmla="*/ 419854 w 4623874"/>
              <a:gd name="connsiteY11" fmla="*/ 1493 h 810086"/>
              <a:gd name="connsiteX12" fmla="*/ 419854 w 4623874"/>
              <a:gd name="connsiteY12" fmla="*/ 0 h 810086"/>
              <a:gd name="connsiteX13" fmla="*/ 4204020 w 4623874"/>
              <a:gd name="connsiteY13" fmla="*/ 0 h 810086"/>
              <a:gd name="connsiteX14" fmla="*/ 4204020 w 4623874"/>
              <a:gd name="connsiteY14" fmla="*/ 1493 h 810086"/>
              <a:gd name="connsiteX15" fmla="*/ 4218831 w 4623874"/>
              <a:gd name="connsiteY15" fmla="*/ 0 h 810086"/>
              <a:gd name="connsiteX16" fmla="*/ 4623874 w 4623874"/>
              <a:gd name="connsiteY16" fmla="*/ 405043 h 810086"/>
              <a:gd name="connsiteX17" fmla="*/ 4218831 w 4623874"/>
              <a:gd name="connsiteY17" fmla="*/ 810086 h 810086"/>
              <a:gd name="connsiteX18" fmla="*/ 4204020 w 4623874"/>
              <a:gd name="connsiteY18" fmla="*/ 808593 h 810086"/>
              <a:gd name="connsiteX19" fmla="*/ 4204020 w 4623874"/>
              <a:gd name="connsiteY19" fmla="*/ 810086 h 810086"/>
              <a:gd name="connsiteX20" fmla="*/ 419854 w 4623874"/>
              <a:gd name="connsiteY20" fmla="*/ 810086 h 810086"/>
              <a:gd name="connsiteX21" fmla="*/ 419854 w 4623874"/>
              <a:gd name="connsiteY21" fmla="*/ 808593 h 810086"/>
              <a:gd name="connsiteX22" fmla="*/ 405043 w 4623874"/>
              <a:gd name="connsiteY22" fmla="*/ 810086 h 810086"/>
              <a:gd name="connsiteX23" fmla="*/ 0 w 4623874"/>
              <a:gd name="connsiteY23" fmla="*/ 405043 h 810086"/>
              <a:gd name="connsiteX24" fmla="*/ 405043 w 4623874"/>
              <a:gd name="connsiteY24" fmla="*/ 0 h 8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23874" h="810086">
                <a:moveTo>
                  <a:pt x="570386" y="36000"/>
                </a:moveTo>
                <a:lnTo>
                  <a:pt x="631507" y="69175"/>
                </a:lnTo>
                <a:cubicBezTo>
                  <a:pt x="739249" y="141964"/>
                  <a:pt x="810086" y="265231"/>
                  <a:pt x="810086" y="405043"/>
                </a:cubicBezTo>
                <a:cubicBezTo>
                  <a:pt x="810086" y="544855"/>
                  <a:pt x="739249" y="668122"/>
                  <a:pt x="631507" y="740911"/>
                </a:cubicBezTo>
                <a:lnTo>
                  <a:pt x="570386" y="774086"/>
                </a:lnTo>
                <a:lnTo>
                  <a:pt x="4053488" y="774086"/>
                </a:lnTo>
                <a:lnTo>
                  <a:pt x="3992368" y="740911"/>
                </a:lnTo>
                <a:cubicBezTo>
                  <a:pt x="3884626" y="668122"/>
                  <a:pt x="3813788" y="544855"/>
                  <a:pt x="3813788" y="405043"/>
                </a:cubicBezTo>
                <a:cubicBezTo>
                  <a:pt x="3813788" y="265231"/>
                  <a:pt x="3884626" y="141964"/>
                  <a:pt x="3992368" y="69175"/>
                </a:cubicBezTo>
                <a:lnTo>
                  <a:pt x="4053488" y="36000"/>
                </a:lnTo>
                <a:close/>
                <a:moveTo>
                  <a:pt x="405043" y="0"/>
                </a:moveTo>
                <a:lnTo>
                  <a:pt x="419854" y="1493"/>
                </a:lnTo>
                <a:lnTo>
                  <a:pt x="419854" y="0"/>
                </a:lnTo>
                <a:lnTo>
                  <a:pt x="4204020" y="0"/>
                </a:lnTo>
                <a:lnTo>
                  <a:pt x="4204020" y="1493"/>
                </a:lnTo>
                <a:lnTo>
                  <a:pt x="4218831" y="0"/>
                </a:lnTo>
                <a:cubicBezTo>
                  <a:pt x="4442530" y="0"/>
                  <a:pt x="4623874" y="181344"/>
                  <a:pt x="4623874" y="405043"/>
                </a:cubicBezTo>
                <a:cubicBezTo>
                  <a:pt x="4623874" y="628742"/>
                  <a:pt x="4442530" y="810086"/>
                  <a:pt x="4218831" y="810086"/>
                </a:cubicBezTo>
                <a:lnTo>
                  <a:pt x="4204020" y="808593"/>
                </a:lnTo>
                <a:lnTo>
                  <a:pt x="4204020" y="810086"/>
                </a:lnTo>
                <a:lnTo>
                  <a:pt x="419854" y="810086"/>
                </a:lnTo>
                <a:lnTo>
                  <a:pt x="419854" y="808593"/>
                </a:lnTo>
                <a:lnTo>
                  <a:pt x="405043" y="810086"/>
                </a:lnTo>
                <a:cubicBezTo>
                  <a:pt x="181344" y="810086"/>
                  <a:pt x="0" y="628742"/>
                  <a:pt x="0" y="405043"/>
                </a:cubicBezTo>
                <a:cubicBezTo>
                  <a:pt x="0" y="181344"/>
                  <a:pt x="181344" y="0"/>
                  <a:pt x="405043" y="0"/>
                </a:cubicBezTo>
                <a:close/>
              </a:path>
            </a:pathLst>
          </a:cu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zh-CN" altLang="en-US">
              <a:solidFill>
                <a:prstClr val="black"/>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23792" y="836713"/>
            <a:ext cx="3816424" cy="645160"/>
          </a:xfrm>
          <a:prstGeom prst="rect">
            <a:avLst/>
          </a:prstGeom>
          <a:noFill/>
        </p:spPr>
        <p:txBody>
          <a:bodyPr wrap="square" rtlCol="0">
            <a:spAutoFit/>
          </a:bodyPr>
          <a:lstStyle/>
          <a:p>
            <a:pPr algn="ctr" fontAlgn="base">
              <a:spcBef>
                <a:spcPct val="0"/>
              </a:spcBef>
              <a:spcAft>
                <a:spcPct val="0"/>
              </a:spcAft>
            </a:pPr>
            <a:r>
              <a:rPr lang="zh-CN" altLang="zh-CN" sz="3600" b="1" dirty="0">
                <a:solidFill>
                  <a:srgbClr val="0070C0"/>
                </a:solidFill>
                <a:latin typeface="黑体" panose="02010609060101010101" pitchFamily="49" charset="-122"/>
              </a:rPr>
              <a:t>科技报告类型</a:t>
            </a:r>
          </a:p>
        </p:txBody>
      </p:sp>
      <p:pic>
        <p:nvPicPr>
          <p:cNvPr id="5" name="内容占位符 4"/>
          <p:cNvPicPr>
            <a:picLocks noGrp="1" noChangeAspect="1"/>
          </p:cNvPicPr>
          <p:nvPr>
            <p:ph idx="1"/>
          </p:nvPr>
        </p:nvPicPr>
        <p:blipFill>
          <a:blip r:embed="rId2"/>
          <a:stretch>
            <a:fillRect/>
          </a:stretch>
        </p:blipFill>
        <p:spPr>
          <a:xfrm>
            <a:off x="2601595" y="1732915"/>
            <a:ext cx="6987540" cy="44196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3143672" y="332658"/>
          <a:ext cx="7128792" cy="2592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直接连接符 4"/>
          <p:cNvCxnSpPr/>
          <p:nvPr/>
        </p:nvCxnSpPr>
        <p:spPr>
          <a:xfrm>
            <a:off x="5350826" y="1616264"/>
            <a:ext cx="1357242" cy="109265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7"/>
          <a:stretch>
            <a:fillRect/>
          </a:stretch>
        </p:blipFill>
        <p:spPr>
          <a:xfrm>
            <a:off x="2498393" y="2950870"/>
            <a:ext cx="6408712" cy="3718490"/>
          </a:xfrm>
          <a:prstGeom prst="rect">
            <a:avLst/>
          </a:prstGeom>
        </p:spPr>
      </p:pic>
      <p:grpSp>
        <p:nvGrpSpPr>
          <p:cNvPr id="11" name="组合 10"/>
          <p:cNvGrpSpPr/>
          <p:nvPr/>
        </p:nvGrpSpPr>
        <p:grpSpPr>
          <a:xfrm>
            <a:off x="6528049" y="2341942"/>
            <a:ext cx="3259553" cy="513497"/>
            <a:chOff x="3382744" y="1537641"/>
            <a:chExt cx="3259553" cy="485099"/>
          </a:xfrm>
        </p:grpSpPr>
        <p:sp>
          <p:nvSpPr>
            <p:cNvPr id="12" name="圆角矩形 11"/>
            <p:cNvSpPr/>
            <p:nvPr/>
          </p:nvSpPr>
          <p:spPr>
            <a:xfrm>
              <a:off x="3382744" y="1537641"/>
              <a:ext cx="3259553" cy="485099"/>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13" name="圆角矩形 4"/>
            <p:cNvSpPr/>
            <p:nvPr/>
          </p:nvSpPr>
          <p:spPr>
            <a:xfrm>
              <a:off x="3382744" y="1551849"/>
              <a:ext cx="3245345" cy="456683"/>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12700" tIns="12700" rIns="12700" bIns="12700" numCol="1" spcCol="1270" anchor="ctr" anchorCtr="0">
              <a:noAutofit/>
            </a:bodyPr>
            <a:lstStyle/>
            <a:p>
              <a:pPr algn="ctr" defTabSz="889000" fontAlgn="base">
                <a:lnSpc>
                  <a:spcPct val="90000"/>
                </a:lnSpc>
                <a:spcBef>
                  <a:spcPct val="0"/>
                </a:spcBef>
                <a:spcAft>
                  <a:spcPct val="35000"/>
                </a:spcAft>
              </a:pPr>
              <a:r>
                <a:rPr lang="en-US" altLang="zh-CN" sz="2000" b="1" dirty="0">
                  <a:solidFill>
                    <a:schemeClr val="tx1"/>
                  </a:solidFill>
                  <a:latin typeface="黑体" panose="02010609060101010101" pitchFamily="49" charset="-122"/>
                </a:rPr>
                <a:t>5  </a:t>
              </a:r>
              <a:r>
                <a:rPr lang="zh-CN" altLang="en-US" sz="2000" b="1" dirty="0">
                  <a:solidFill>
                    <a:schemeClr val="tx1"/>
                  </a:solidFill>
                  <a:latin typeface="黑体" panose="02010609060101010101" pitchFamily="49" charset="-122"/>
                </a:rPr>
                <a:t>参考文献</a:t>
              </a:r>
            </a:p>
          </p:txBody>
        </p:sp>
      </p:grpSp>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nvPr>
        </p:nvGraphicFramePr>
        <p:xfrm>
          <a:off x="2166910" y="1928802"/>
          <a:ext cx="7829576" cy="3929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圆角矩形 6"/>
          <p:cNvSpPr/>
          <p:nvPr/>
        </p:nvSpPr>
        <p:spPr>
          <a:xfrm>
            <a:off x="4952992" y="857232"/>
            <a:ext cx="2357454" cy="571504"/>
          </a:xfrm>
          <a:prstGeom prst="roundRect">
            <a:avLst/>
          </a:prstGeom>
          <a:solidFill>
            <a:schemeClr val="accent5">
              <a:lumMod val="50000"/>
            </a:schemeClr>
          </a:solidFill>
        </p:spPr>
        <p:style>
          <a:lnRef idx="3">
            <a:schemeClr val="lt1"/>
          </a:lnRef>
          <a:fillRef idx="1">
            <a:schemeClr val="accent2"/>
          </a:fillRef>
          <a:effectRef idx="1">
            <a:schemeClr val="accent2"/>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进展报告</a:t>
            </a:r>
          </a:p>
        </p:txBody>
      </p:sp>
      <p:cxnSp>
        <p:nvCxnSpPr>
          <p:cNvPr id="9" name="直接箭头连接符 8"/>
          <p:cNvCxnSpPr/>
          <p:nvPr/>
        </p:nvCxnSpPr>
        <p:spPr>
          <a:xfrm rot="5400000">
            <a:off x="4649789" y="660401"/>
            <a:ext cx="714375" cy="2251075"/>
          </a:xfrm>
          <a:prstGeom prst="straightConnector1">
            <a:avLst/>
          </a:prstGeom>
          <a:ln>
            <a:solidFill>
              <a:schemeClr val="tx2"/>
            </a:solidFill>
            <a:tailEnd type="arrow"/>
          </a:ln>
        </p:spPr>
        <p:style>
          <a:lnRef idx="1">
            <a:schemeClr val="accent5"/>
          </a:lnRef>
          <a:fillRef idx="0">
            <a:schemeClr val="accent5"/>
          </a:fillRef>
          <a:effectRef idx="0">
            <a:schemeClr val="accent5"/>
          </a:effectRef>
          <a:fontRef idx="minor">
            <a:schemeClr val="tx1"/>
          </a:fontRef>
        </p:style>
      </p:cxnSp>
      <p:cxnSp>
        <p:nvCxnSpPr>
          <p:cNvPr id="13" name="直接箭头连接符 12"/>
          <p:cNvCxnSpPr/>
          <p:nvPr/>
        </p:nvCxnSpPr>
        <p:spPr>
          <a:xfrm rot="5400000">
            <a:off x="5757070" y="1767682"/>
            <a:ext cx="714375" cy="36513"/>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rot="16200000" flipH="1">
            <a:off x="7006432" y="553244"/>
            <a:ext cx="714375" cy="24653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3024166" y="1714489"/>
          <a:ext cx="6900882" cy="3697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流程图: 终止 4"/>
          <p:cNvSpPr/>
          <p:nvPr/>
        </p:nvSpPr>
        <p:spPr>
          <a:xfrm>
            <a:off x="2095472" y="2357430"/>
            <a:ext cx="571504" cy="2071702"/>
          </a:xfrm>
          <a:prstGeom prst="flowChartTerminator">
            <a:avLst/>
          </a:prstGeom>
          <a:solidFill>
            <a:schemeClr val="accent3">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fontAlgn="base">
              <a:spcBef>
                <a:spcPct val="0"/>
              </a:spcBef>
              <a:spcAft>
                <a:spcPct val="0"/>
              </a:spcAft>
              <a:defRPr/>
            </a:pPr>
            <a:r>
              <a:rPr lang="zh-CN" altLang="en-US" sz="2400" dirty="0">
                <a:solidFill>
                  <a:prstClr val="black"/>
                </a:solidFill>
                <a:latin typeface="黑体" panose="02010609060101010101" pitchFamily="49" charset="-122"/>
              </a:rPr>
              <a:t>最终报告</a:t>
            </a:r>
          </a:p>
        </p:txBody>
      </p:sp>
      <p:cxnSp>
        <p:nvCxnSpPr>
          <p:cNvPr id="7" name="直接箭头连接符 6"/>
          <p:cNvCxnSpPr/>
          <p:nvPr/>
        </p:nvCxnSpPr>
        <p:spPr>
          <a:xfrm rot="16200000" flipH="1">
            <a:off x="2041509" y="4017979"/>
            <a:ext cx="1608148" cy="357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2667000" y="3429000"/>
            <a:ext cx="3571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2667000" y="2286000"/>
            <a:ext cx="357188" cy="1106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3"/>
          </p:cNvCxnSpPr>
          <p:nvPr/>
        </p:nvCxnSpPr>
        <p:spPr>
          <a:xfrm>
            <a:off x="2666976" y="3393282"/>
            <a:ext cx="357190" cy="6072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终止 4"/>
          <p:cNvSpPr/>
          <p:nvPr/>
        </p:nvSpPr>
        <p:spPr>
          <a:xfrm>
            <a:off x="2639616" y="2285992"/>
            <a:ext cx="6671094" cy="1143008"/>
          </a:xfrm>
          <a:prstGeom prst="flowChartTerminator">
            <a:avLst/>
          </a:prstGeom>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zh-CN"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rPr>
              <a:t>第二部分 科技报告撰写规范</a:t>
            </a:r>
          </a:p>
        </p:txBody>
      </p:sp>
      <p:sp>
        <p:nvSpPr>
          <p:cNvPr id="8" name="KSO_Shape"/>
          <p:cNvSpPr/>
          <p:nvPr/>
        </p:nvSpPr>
        <p:spPr>
          <a:xfrm>
            <a:off x="3452794" y="3500438"/>
            <a:ext cx="5429288" cy="214314"/>
          </a:xfrm>
          <a:custGeom>
            <a:avLst/>
            <a:gdLst>
              <a:gd name="connsiteX0" fmla="*/ 570386 w 4623874"/>
              <a:gd name="connsiteY0" fmla="*/ 36000 h 810086"/>
              <a:gd name="connsiteX1" fmla="*/ 631507 w 4623874"/>
              <a:gd name="connsiteY1" fmla="*/ 69175 h 810086"/>
              <a:gd name="connsiteX2" fmla="*/ 810086 w 4623874"/>
              <a:gd name="connsiteY2" fmla="*/ 405043 h 810086"/>
              <a:gd name="connsiteX3" fmla="*/ 631507 w 4623874"/>
              <a:gd name="connsiteY3" fmla="*/ 740911 h 810086"/>
              <a:gd name="connsiteX4" fmla="*/ 570386 w 4623874"/>
              <a:gd name="connsiteY4" fmla="*/ 774086 h 810086"/>
              <a:gd name="connsiteX5" fmla="*/ 4053488 w 4623874"/>
              <a:gd name="connsiteY5" fmla="*/ 774086 h 810086"/>
              <a:gd name="connsiteX6" fmla="*/ 3992368 w 4623874"/>
              <a:gd name="connsiteY6" fmla="*/ 740911 h 810086"/>
              <a:gd name="connsiteX7" fmla="*/ 3813788 w 4623874"/>
              <a:gd name="connsiteY7" fmla="*/ 405043 h 810086"/>
              <a:gd name="connsiteX8" fmla="*/ 3992368 w 4623874"/>
              <a:gd name="connsiteY8" fmla="*/ 69175 h 810086"/>
              <a:gd name="connsiteX9" fmla="*/ 4053488 w 4623874"/>
              <a:gd name="connsiteY9" fmla="*/ 36000 h 810086"/>
              <a:gd name="connsiteX10" fmla="*/ 405043 w 4623874"/>
              <a:gd name="connsiteY10" fmla="*/ 0 h 810086"/>
              <a:gd name="connsiteX11" fmla="*/ 419854 w 4623874"/>
              <a:gd name="connsiteY11" fmla="*/ 1493 h 810086"/>
              <a:gd name="connsiteX12" fmla="*/ 419854 w 4623874"/>
              <a:gd name="connsiteY12" fmla="*/ 0 h 810086"/>
              <a:gd name="connsiteX13" fmla="*/ 4204020 w 4623874"/>
              <a:gd name="connsiteY13" fmla="*/ 0 h 810086"/>
              <a:gd name="connsiteX14" fmla="*/ 4204020 w 4623874"/>
              <a:gd name="connsiteY14" fmla="*/ 1493 h 810086"/>
              <a:gd name="connsiteX15" fmla="*/ 4218831 w 4623874"/>
              <a:gd name="connsiteY15" fmla="*/ 0 h 810086"/>
              <a:gd name="connsiteX16" fmla="*/ 4623874 w 4623874"/>
              <a:gd name="connsiteY16" fmla="*/ 405043 h 810086"/>
              <a:gd name="connsiteX17" fmla="*/ 4218831 w 4623874"/>
              <a:gd name="connsiteY17" fmla="*/ 810086 h 810086"/>
              <a:gd name="connsiteX18" fmla="*/ 4204020 w 4623874"/>
              <a:gd name="connsiteY18" fmla="*/ 808593 h 810086"/>
              <a:gd name="connsiteX19" fmla="*/ 4204020 w 4623874"/>
              <a:gd name="connsiteY19" fmla="*/ 810086 h 810086"/>
              <a:gd name="connsiteX20" fmla="*/ 419854 w 4623874"/>
              <a:gd name="connsiteY20" fmla="*/ 810086 h 810086"/>
              <a:gd name="connsiteX21" fmla="*/ 419854 w 4623874"/>
              <a:gd name="connsiteY21" fmla="*/ 808593 h 810086"/>
              <a:gd name="connsiteX22" fmla="*/ 405043 w 4623874"/>
              <a:gd name="connsiteY22" fmla="*/ 810086 h 810086"/>
              <a:gd name="connsiteX23" fmla="*/ 0 w 4623874"/>
              <a:gd name="connsiteY23" fmla="*/ 405043 h 810086"/>
              <a:gd name="connsiteX24" fmla="*/ 405043 w 4623874"/>
              <a:gd name="connsiteY24" fmla="*/ 0 h 8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23874" h="810086">
                <a:moveTo>
                  <a:pt x="570386" y="36000"/>
                </a:moveTo>
                <a:lnTo>
                  <a:pt x="631507" y="69175"/>
                </a:lnTo>
                <a:cubicBezTo>
                  <a:pt x="739249" y="141964"/>
                  <a:pt x="810086" y="265231"/>
                  <a:pt x="810086" y="405043"/>
                </a:cubicBezTo>
                <a:cubicBezTo>
                  <a:pt x="810086" y="544855"/>
                  <a:pt x="739249" y="668122"/>
                  <a:pt x="631507" y="740911"/>
                </a:cubicBezTo>
                <a:lnTo>
                  <a:pt x="570386" y="774086"/>
                </a:lnTo>
                <a:lnTo>
                  <a:pt x="4053488" y="774086"/>
                </a:lnTo>
                <a:lnTo>
                  <a:pt x="3992368" y="740911"/>
                </a:lnTo>
                <a:cubicBezTo>
                  <a:pt x="3884626" y="668122"/>
                  <a:pt x="3813788" y="544855"/>
                  <a:pt x="3813788" y="405043"/>
                </a:cubicBezTo>
                <a:cubicBezTo>
                  <a:pt x="3813788" y="265231"/>
                  <a:pt x="3884626" y="141964"/>
                  <a:pt x="3992368" y="69175"/>
                </a:cubicBezTo>
                <a:lnTo>
                  <a:pt x="4053488" y="36000"/>
                </a:lnTo>
                <a:close/>
                <a:moveTo>
                  <a:pt x="405043" y="0"/>
                </a:moveTo>
                <a:lnTo>
                  <a:pt x="419854" y="1493"/>
                </a:lnTo>
                <a:lnTo>
                  <a:pt x="419854" y="0"/>
                </a:lnTo>
                <a:lnTo>
                  <a:pt x="4204020" y="0"/>
                </a:lnTo>
                <a:lnTo>
                  <a:pt x="4204020" y="1493"/>
                </a:lnTo>
                <a:lnTo>
                  <a:pt x="4218831" y="0"/>
                </a:lnTo>
                <a:cubicBezTo>
                  <a:pt x="4442530" y="0"/>
                  <a:pt x="4623874" y="181344"/>
                  <a:pt x="4623874" y="405043"/>
                </a:cubicBezTo>
                <a:cubicBezTo>
                  <a:pt x="4623874" y="628742"/>
                  <a:pt x="4442530" y="810086"/>
                  <a:pt x="4218831" y="810086"/>
                </a:cubicBezTo>
                <a:lnTo>
                  <a:pt x="4204020" y="808593"/>
                </a:lnTo>
                <a:lnTo>
                  <a:pt x="4204020" y="810086"/>
                </a:lnTo>
                <a:lnTo>
                  <a:pt x="419854" y="810086"/>
                </a:lnTo>
                <a:lnTo>
                  <a:pt x="419854" y="808593"/>
                </a:lnTo>
                <a:lnTo>
                  <a:pt x="405043" y="810086"/>
                </a:lnTo>
                <a:cubicBezTo>
                  <a:pt x="181344" y="810086"/>
                  <a:pt x="0" y="628742"/>
                  <a:pt x="0" y="405043"/>
                </a:cubicBezTo>
                <a:cubicBezTo>
                  <a:pt x="0" y="181344"/>
                  <a:pt x="181344" y="0"/>
                  <a:pt x="405043" y="0"/>
                </a:cubicBezTo>
                <a:close/>
              </a:path>
            </a:pathLst>
          </a:cu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zh-CN" altLang="en-US">
              <a:solidFill>
                <a:prstClr val="black"/>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08120" y="692786"/>
            <a:ext cx="4895850" cy="645160"/>
          </a:xfrm>
          <a:prstGeom prst="rect">
            <a:avLst/>
          </a:prstGeom>
          <a:noFill/>
        </p:spPr>
        <p:txBody>
          <a:bodyPr wrap="square" rtlCol="0">
            <a:spAutoFit/>
          </a:bodyPr>
          <a:lstStyle/>
          <a:p>
            <a:pPr algn="ctr" fontAlgn="base">
              <a:spcBef>
                <a:spcPct val="0"/>
              </a:spcBef>
              <a:spcAft>
                <a:spcPct val="0"/>
              </a:spcAft>
            </a:pPr>
            <a:r>
              <a:rPr lang="zh-CN" altLang="zh-CN" sz="3600" b="1" dirty="0">
                <a:solidFill>
                  <a:srgbClr val="0070C0"/>
                </a:solidFill>
                <a:latin typeface="黑体" panose="02010609060101010101" pitchFamily="49" charset="-122"/>
              </a:rPr>
              <a:t>科技报告国家标准</a:t>
            </a:r>
          </a:p>
        </p:txBody>
      </p:sp>
      <p:sp>
        <p:nvSpPr>
          <p:cNvPr id="4" name="内容占位符 3"/>
          <p:cNvSpPr>
            <a:spLocks noGrp="1"/>
          </p:cNvSpPr>
          <p:nvPr>
            <p:ph idx="1"/>
          </p:nvPr>
        </p:nvSpPr>
        <p:spPr>
          <a:xfrm>
            <a:off x="2771775" y="1581785"/>
            <a:ext cx="8011795" cy="4686300"/>
          </a:xfrm>
        </p:spPr>
        <p:txBody>
          <a:bodyPr/>
          <a:lstStyle/>
          <a:p>
            <a:pPr>
              <a:lnSpc>
                <a:spcPct val="200000"/>
              </a:lnSpc>
              <a:spcBef>
                <a:spcPts val="0"/>
              </a:spcBef>
              <a:buFont typeface="Wingdings" panose="05000000000000000000" charset="0"/>
              <a:buChar char="u"/>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GB/T 7713.3-2014 《科技报告编写规则》   </a:t>
            </a:r>
          </a:p>
          <a:p>
            <a:pPr>
              <a:lnSpc>
                <a:spcPct val="200000"/>
              </a:lnSpc>
              <a:spcBef>
                <a:spcPts val="0"/>
              </a:spcBef>
              <a:buFont typeface="Wingdings" panose="05000000000000000000" charset="0"/>
              <a:buChar char="u"/>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 GB/T 15416-2014  《科技报告编号规则》</a:t>
            </a:r>
          </a:p>
          <a:p>
            <a:pPr>
              <a:lnSpc>
                <a:spcPct val="200000"/>
              </a:lnSpc>
              <a:spcBef>
                <a:spcPts val="0"/>
              </a:spcBef>
              <a:buFont typeface="Wingdings" panose="05000000000000000000" charset="0"/>
              <a:buChar char="u"/>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 GB/T 30535-2014  《科技报告元数据规范》</a:t>
            </a:r>
          </a:p>
          <a:p>
            <a:pPr>
              <a:lnSpc>
                <a:spcPct val="200000"/>
              </a:lnSpc>
              <a:spcBef>
                <a:spcPts val="0"/>
              </a:spcBef>
              <a:buFont typeface="Wingdings" panose="05000000000000000000" charset="0"/>
              <a:buChar char="u"/>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 GB/T 30534-2014  《科技报告保密等级代码与标识》</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06710" y="629630"/>
            <a:ext cx="10156371" cy="5542543"/>
          </a:xfrm>
          <a:prstGeom prst="rect">
            <a:avLst/>
          </a:prstGeom>
          <a:ln>
            <a:solidFill>
              <a:srgbClr val="CC0099"/>
            </a:solidFill>
          </a:ln>
          <a:effectLst>
            <a:glow rad="101600">
              <a:schemeClr val="accent1">
                <a:satMod val="175000"/>
                <a:alpha val="40000"/>
              </a:schemeClr>
            </a:glow>
            <a:softEdge rad="31750"/>
          </a:effectLst>
        </p:spPr>
        <p:txBody>
          <a:bodyPr wrap="square">
            <a:spAutoFit/>
          </a:bodyPr>
          <a:lstStyle/>
          <a:p>
            <a:pPr algn="just">
              <a:lnSpc>
                <a:spcPts val="4500"/>
              </a:lnSpc>
            </a:pPr>
            <a:r>
              <a:rPr lang="zh-CN" altLang="en-US" sz="28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二、科技报告与结题验收报告的区别</a:t>
            </a:r>
          </a:p>
          <a:p>
            <a:pPr algn="just">
              <a:lnSpc>
                <a:spcPts val="3800"/>
              </a:lnSpc>
            </a:pPr>
            <a:r>
              <a:rPr lang="zh-CN" altLang="en-US" sz="2200" b="1" dirty="0" smtClean="0">
                <a:ln w="3175" cmpd="sng">
                  <a:noFill/>
                </a:ln>
                <a:solidFill>
                  <a:srgbClr val="0070C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cs typeface="Arial Unicode MS" panose="020B0604020202020204" pitchFamily="34" charset="-122"/>
              </a:rPr>
              <a:t>      结题验收报告：</a:t>
            </a:r>
            <a:endParaRPr lang="en-US" altLang="zh-CN" sz="2200" b="1" dirty="0" smtClean="0">
              <a:ln w="3175" cmpd="sng">
                <a:noFill/>
              </a:ln>
              <a:solidFill>
                <a:srgbClr val="0070C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cs typeface="Arial Unicode MS" panose="020B0604020202020204" pitchFamily="34" charset="-122"/>
            </a:endParaRPr>
          </a:p>
          <a:p>
            <a:pPr algn="just">
              <a:lnSpc>
                <a:spcPts val="38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1</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srgbClr val="FF0000"/>
                </a:solidFill>
                <a:latin typeface="方正黑体_GBK" panose="03000509000000000000" pitchFamily="65" charset="-122"/>
                <a:ea typeface="方正黑体_GBK" panose="03000509000000000000" pitchFamily="65" charset="-122"/>
              </a:rPr>
              <a:t>格式不标准</a:t>
            </a:r>
            <a:r>
              <a:rPr lang="zh-CN" altLang="en-US" sz="2200" dirty="0">
                <a:solidFill>
                  <a:prstClr val="black"/>
                </a:solidFill>
                <a:latin typeface="方正黑体_GBK" panose="03000509000000000000" pitchFamily="65" charset="-122"/>
                <a:ea typeface="方正黑体_GBK" panose="03000509000000000000" pitchFamily="65" charset="-122"/>
              </a:rPr>
              <a:t>、不适合交流。 </a:t>
            </a:r>
            <a:endParaRPr lang="en-US" altLang="zh-CN" sz="2200" dirty="0" smtClean="0">
              <a:solidFill>
                <a:prstClr val="black"/>
              </a:solidFill>
              <a:latin typeface="方正黑体_GBK" panose="03000509000000000000" pitchFamily="65" charset="-122"/>
              <a:ea typeface="方正黑体_GBK" panose="03000509000000000000" pitchFamily="65" charset="-122"/>
            </a:endParaRPr>
          </a:p>
          <a:p>
            <a:pPr>
              <a:lnSpc>
                <a:spcPts val="3800"/>
              </a:lnSpc>
            </a:pPr>
            <a:r>
              <a:rPr lang="en-US" altLang="zh-CN" sz="2200" dirty="0" smtClean="0">
                <a:solidFill>
                  <a:prstClr val="black"/>
                </a:solidFill>
                <a:latin typeface="方正黑体_GBK" panose="03000509000000000000" pitchFamily="65" charset="-122"/>
                <a:ea typeface="方正黑体_GBK" panose="03000509000000000000" pitchFamily="65" charset="-122"/>
              </a:rPr>
              <a:t>       2</a:t>
            </a:r>
            <a:r>
              <a:rPr lang="zh-CN" altLang="en-US" sz="2200" dirty="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prstClr val="black"/>
                </a:solidFill>
                <a:latin typeface="方正黑体_GBK" panose="03000509000000000000" pitchFamily="65" charset="-122"/>
                <a:ea typeface="方正黑体_GBK" panose="03000509000000000000" pitchFamily="65" charset="-122"/>
              </a:rPr>
              <a:t>一般</a:t>
            </a:r>
            <a:r>
              <a:rPr lang="zh-CN" altLang="en-US" sz="2200" dirty="0">
                <a:solidFill>
                  <a:prstClr val="black"/>
                </a:solidFill>
                <a:latin typeface="方正黑体_GBK" panose="03000509000000000000" pitchFamily="65" charset="-122"/>
                <a:ea typeface="方正黑体_GBK" panose="03000509000000000000" pitchFamily="65" charset="-122"/>
              </a:rPr>
              <a:t>是</a:t>
            </a:r>
            <a:r>
              <a:rPr lang="zh-CN" altLang="en-US" sz="2200" dirty="0" smtClean="0">
                <a:solidFill>
                  <a:prstClr val="black"/>
                </a:solidFill>
                <a:latin typeface="方正黑体_GBK" panose="03000509000000000000" pitchFamily="65" charset="-122"/>
                <a:ea typeface="方正黑体_GBK" panose="03000509000000000000" pitchFamily="65" charset="-122"/>
              </a:rPr>
              <a:t>组织</a:t>
            </a:r>
            <a:r>
              <a:rPr lang="zh-CN" altLang="en-US" sz="2200" dirty="0">
                <a:solidFill>
                  <a:prstClr val="black"/>
                </a:solidFill>
                <a:latin typeface="方正黑体_GBK" panose="03000509000000000000" pitchFamily="65" charset="-122"/>
                <a:ea typeface="方正黑体_GBK" panose="03000509000000000000" pitchFamily="65" charset="-122"/>
              </a:rPr>
              <a:t>管理内容与技术</a:t>
            </a:r>
            <a:r>
              <a:rPr lang="zh-CN" altLang="en-US" sz="2200" dirty="0" smtClean="0">
                <a:solidFill>
                  <a:srgbClr val="FF0000"/>
                </a:solidFill>
                <a:latin typeface="方正黑体_GBK" panose="03000509000000000000" pitchFamily="65" charset="-122"/>
                <a:ea typeface="方正黑体_GBK" panose="03000509000000000000" pitchFamily="65" charset="-122"/>
              </a:rPr>
              <a:t>内容的混合</a:t>
            </a:r>
            <a:r>
              <a:rPr lang="zh-CN" altLang="en-US" sz="2200" dirty="0" smtClean="0">
                <a:solidFill>
                  <a:prstClr val="black"/>
                </a:solidFill>
                <a:latin typeface="方正黑体_GBK" panose="03000509000000000000" pitchFamily="65" charset="-122"/>
                <a:ea typeface="方正黑体_GBK" panose="03000509000000000000" pitchFamily="65" charset="-122"/>
              </a:rPr>
              <a:t>，包括</a:t>
            </a:r>
            <a:r>
              <a:rPr lang="zh-CN" altLang="en-US" sz="2200" dirty="0">
                <a:solidFill>
                  <a:prstClr val="black"/>
                </a:solidFill>
                <a:latin typeface="方正黑体_GBK" panose="03000509000000000000" pitchFamily="65" charset="-122"/>
                <a:ea typeface="方正黑体_GBK" panose="03000509000000000000" pitchFamily="65" charset="-122"/>
              </a:rPr>
              <a:t>人才培养、绩效、组织管理、经费使用等内容。</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38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3</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smtClean="0">
                <a:solidFill>
                  <a:srgbClr val="FF0000"/>
                </a:solidFill>
                <a:latin typeface="方正黑体_GBK" panose="03000509000000000000" pitchFamily="65" charset="-122"/>
                <a:ea typeface="方正黑体_GBK" panose="03000509000000000000" pitchFamily="65" charset="-122"/>
              </a:rPr>
              <a:t>技术细节不够详尽</a:t>
            </a:r>
            <a:r>
              <a:rPr lang="zh-CN" altLang="en-US" sz="2200" dirty="0">
                <a:solidFill>
                  <a:prstClr val="black"/>
                </a:solidFill>
                <a:latin typeface="方正黑体_GBK" panose="03000509000000000000" pitchFamily="65" charset="-122"/>
                <a:ea typeface="方正黑体_GBK" panose="03000509000000000000" pitchFamily="65" charset="-122"/>
              </a:rPr>
              <a:t>，技术描述侧重描述最终研究结果，缺少对过程、方法、数据等技术细节的论述。</a:t>
            </a:r>
          </a:p>
          <a:p>
            <a:pPr algn="just">
              <a:lnSpc>
                <a:spcPts val="3800"/>
              </a:lnSpc>
            </a:pPr>
            <a:r>
              <a:rPr lang="zh-CN" altLang="en-US" sz="2200" dirty="0" smtClean="0">
                <a:solidFill>
                  <a:srgbClr val="00B0F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      </a:t>
            </a:r>
            <a:r>
              <a:rPr lang="zh-CN" altLang="en-US" sz="2200" dirty="0" smtClean="0">
                <a:solidFill>
                  <a:srgbClr val="007DFA"/>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 </a:t>
            </a:r>
            <a:r>
              <a:rPr lang="zh-CN" altLang="en-US" sz="2200" b="1" dirty="0" smtClean="0">
                <a:ln w="3175" cmpd="sng">
                  <a:noFill/>
                </a:ln>
                <a:solidFill>
                  <a:srgbClr val="0070C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cs typeface="Arial Unicode MS" panose="020B0604020202020204" pitchFamily="34" charset="-122"/>
              </a:rPr>
              <a:t>科技报告：</a:t>
            </a:r>
            <a:endParaRPr lang="en-US" altLang="zh-CN" sz="2200" b="1" dirty="0" smtClean="0">
              <a:ln w="3175" cmpd="sng">
                <a:noFill/>
              </a:ln>
              <a:solidFill>
                <a:srgbClr val="0070C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cs typeface="Arial Unicode MS" panose="020B0604020202020204" pitchFamily="34" charset="-122"/>
            </a:endParaRPr>
          </a:p>
          <a:p>
            <a:pPr algn="just">
              <a:lnSpc>
                <a:spcPts val="38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zh-CN" altLang="en-US" sz="2200" dirty="0">
                <a:solidFill>
                  <a:prstClr val="black"/>
                </a:solidFill>
                <a:latin typeface="方正黑体_GBK" panose="03000509000000000000" pitchFamily="65" charset="-122"/>
                <a:ea typeface="方正黑体_GBK" panose="03000509000000000000" pitchFamily="65" charset="-122"/>
              </a:rPr>
              <a:t>完全针对</a:t>
            </a:r>
            <a:r>
              <a:rPr lang="zh-CN" altLang="en-US" sz="2200" dirty="0" smtClean="0">
                <a:solidFill>
                  <a:srgbClr val="FF0000"/>
                </a:solidFill>
                <a:latin typeface="方正黑体_GBK" panose="03000509000000000000" pitchFamily="65" charset="-122"/>
                <a:ea typeface="方正黑体_GBK" panose="03000509000000000000" pitchFamily="65" charset="-122"/>
              </a:rPr>
              <a:t>技术内容</a:t>
            </a:r>
            <a:r>
              <a:rPr lang="zh-CN" altLang="en-US" sz="2200" dirty="0">
                <a:solidFill>
                  <a:prstClr val="black"/>
                </a:solidFill>
                <a:latin typeface="方正黑体_GBK" panose="03000509000000000000" pitchFamily="65" charset="-122"/>
                <a:ea typeface="方正黑体_GBK" panose="03000509000000000000" pitchFamily="65" charset="-122"/>
              </a:rPr>
              <a:t>，尤其是最终报告，针对整个科研项目，描述研究背景、过程、结果、结论等，排除与</a:t>
            </a:r>
            <a:r>
              <a:rPr lang="zh-CN" altLang="en-US" sz="2200" dirty="0" smtClean="0">
                <a:solidFill>
                  <a:srgbClr val="FF0000"/>
                </a:solidFill>
                <a:latin typeface="方正黑体_GBK" panose="03000509000000000000" pitchFamily="65" charset="-122"/>
                <a:ea typeface="方正黑体_GBK" panose="03000509000000000000" pitchFamily="65" charset="-122"/>
              </a:rPr>
              <a:t>人才团队、发表论文、取得专利成果、资金财务、组织管理</a:t>
            </a:r>
            <a:r>
              <a:rPr lang="zh-CN" altLang="en-US" sz="2200" dirty="0">
                <a:solidFill>
                  <a:prstClr val="black"/>
                </a:solidFill>
                <a:latin typeface="方正黑体_GBK" panose="03000509000000000000" pitchFamily="65" charset="-122"/>
                <a:ea typeface="方正黑体_GBK" panose="03000509000000000000" pitchFamily="65" charset="-122"/>
              </a:rPr>
              <a:t>有关的内容</a:t>
            </a:r>
            <a:r>
              <a:rPr lang="zh-CN" altLang="en-US" sz="2200" dirty="0" smtClean="0">
                <a:solidFill>
                  <a:prstClr val="black"/>
                </a:solidFill>
                <a:latin typeface="方正黑体_GBK" panose="03000509000000000000" pitchFamily="65" charset="-122"/>
                <a:ea typeface="方正黑体_GBK" panose="03000509000000000000" pitchFamily="65" charset="-122"/>
              </a:rPr>
              <a:t>。</a:t>
            </a:r>
            <a:endParaRPr lang="en-US" altLang="zh-CN" sz="2400" dirty="0">
              <a:solidFill>
                <a:prstClr val="black"/>
              </a:solidFill>
              <a:latin typeface="方正黑体_GBK" panose="03000509000000000000" pitchFamily="65" charset="-122"/>
              <a:ea typeface="方正黑体_GBK" panose="03000509000000000000" pitchFamily="65"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63975" y="548641"/>
            <a:ext cx="4591050" cy="645160"/>
          </a:xfrm>
          <a:prstGeom prst="rect">
            <a:avLst/>
          </a:prstGeom>
          <a:noFill/>
        </p:spPr>
        <p:txBody>
          <a:bodyPr wrap="square" rtlCol="0">
            <a:spAutoFit/>
          </a:bodyPr>
          <a:lstStyle/>
          <a:p>
            <a:pPr algn="ctr" fontAlgn="base">
              <a:spcBef>
                <a:spcPct val="0"/>
              </a:spcBef>
              <a:spcAft>
                <a:spcPct val="0"/>
              </a:spcAft>
            </a:pPr>
            <a:r>
              <a:rPr lang="zh-CN" altLang="zh-CN" sz="3600" b="1" dirty="0">
                <a:solidFill>
                  <a:srgbClr val="0070C0"/>
                </a:solidFill>
                <a:latin typeface="黑体" panose="02010609060101010101" pitchFamily="49" charset="-122"/>
              </a:rPr>
              <a:t>科技报告编写标准</a:t>
            </a:r>
          </a:p>
        </p:txBody>
      </p:sp>
      <p:sp>
        <p:nvSpPr>
          <p:cNvPr id="4" name="内容占位符 3"/>
          <p:cNvSpPr>
            <a:spLocks noGrp="1"/>
          </p:cNvSpPr>
          <p:nvPr>
            <p:ph idx="1"/>
          </p:nvPr>
        </p:nvSpPr>
        <p:spPr/>
        <p:txBody>
          <a:bodyPr>
            <a:normAutofit fontScale="65000" lnSpcReduction="20000"/>
          </a:bodyPr>
          <a:lstStyle/>
          <a:p>
            <a:pPr lvl="1">
              <a:lnSpc>
                <a:spcPct val="150000"/>
              </a:lnSpc>
              <a:spcBef>
                <a:spcPts val="600"/>
              </a:spcBef>
              <a:buFont typeface="Wingdings" panose="05000000000000000000" charset="0"/>
              <a:buChar char="u"/>
            </a:pP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b="1" dirty="0">
                <a:latin typeface="微软雅黑" panose="020B0503020204020204" pitchFamily="34" charset="-122"/>
                <a:ea typeface="微软雅黑" panose="020B0503020204020204" pitchFamily="34" charset="-122"/>
                <a:cs typeface="微软雅黑" panose="020B0503020204020204" pitchFamily="34" charset="-122"/>
                <a:sym typeface="+mn-ea"/>
              </a:rPr>
              <a:t>科技报告编写规则</a:t>
            </a: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3200" b="1" dirty="0">
              <a:latin typeface="微软雅黑" panose="020B0503020204020204" pitchFamily="34" charset="-122"/>
              <a:ea typeface="微软雅黑" panose="020B0503020204020204" pitchFamily="34" charset="-122"/>
              <a:cs typeface="微软雅黑" panose="020B0503020204020204" pitchFamily="34" charset="-122"/>
            </a:endParaRPr>
          </a:p>
          <a:p>
            <a:pPr marL="990600" lvl="1" indent="-533400">
              <a:lnSpc>
                <a:spcPct val="150000"/>
              </a:lnSpc>
              <a:spcBef>
                <a:spcPts val="600"/>
              </a:spcBef>
              <a:buNone/>
            </a:pP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200" b="1" dirty="0">
                <a:latin typeface="微软雅黑" panose="020B0503020204020204" pitchFamily="34" charset="-122"/>
                <a:ea typeface="微软雅黑" panose="020B0503020204020204" pitchFamily="34" charset="-122"/>
                <a:cs typeface="微软雅黑" panose="020B0503020204020204" pitchFamily="34" charset="-122"/>
                <a:sym typeface="+mn-ea"/>
              </a:rPr>
              <a:t>主要是对科技报告的</a:t>
            </a:r>
            <a:r>
              <a:rPr lang="zh-CN" altLang="en-US" sz="3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结构、构成要素以及编写、编排格式</a:t>
            </a:r>
            <a:r>
              <a:rPr lang="zh-CN" altLang="en-US" sz="3200" b="1" dirty="0">
                <a:latin typeface="微软雅黑" panose="020B0503020204020204" pitchFamily="34" charset="-122"/>
                <a:ea typeface="微软雅黑" panose="020B0503020204020204" pitchFamily="34" charset="-122"/>
                <a:cs typeface="微软雅黑" panose="020B0503020204020204" pitchFamily="34" charset="-122"/>
                <a:sym typeface="+mn-ea"/>
              </a:rPr>
              <a:t>等进行规定，确保科技报告结构规范，段落清晰，格式统一，便于收集、管理和用户检索查询。</a:t>
            </a:r>
          </a:p>
          <a:p>
            <a:pPr lvl="1">
              <a:lnSpc>
                <a:spcPct val="150000"/>
              </a:lnSpc>
              <a:spcBef>
                <a:spcPts val="600"/>
              </a:spcBef>
              <a:buFont typeface="Wingdings" panose="05000000000000000000" charset="0"/>
              <a:buChar char="u"/>
            </a:pP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b="1" dirty="0">
                <a:latin typeface="微软雅黑" panose="020B0503020204020204" pitchFamily="34" charset="-122"/>
                <a:ea typeface="微软雅黑" panose="020B0503020204020204" pitchFamily="34" charset="-122"/>
                <a:cs typeface="微软雅黑" panose="020B0503020204020204" pitchFamily="34" charset="-122"/>
                <a:sym typeface="+mn-ea"/>
              </a:rPr>
              <a:t>科技报告编号规则</a:t>
            </a: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3200" b="1" dirty="0">
              <a:latin typeface="微软雅黑" panose="020B0503020204020204" pitchFamily="34" charset="-122"/>
              <a:ea typeface="微软雅黑" panose="020B0503020204020204" pitchFamily="34" charset="-122"/>
              <a:cs typeface="微软雅黑" panose="020B0503020204020204" pitchFamily="34" charset="-122"/>
            </a:endParaRPr>
          </a:p>
          <a:p>
            <a:pPr marL="990600" lvl="1" indent="-533400">
              <a:lnSpc>
                <a:spcPct val="150000"/>
              </a:lnSpc>
              <a:spcBef>
                <a:spcPts val="600"/>
              </a:spcBef>
              <a:buNone/>
            </a:pPr>
            <a:r>
              <a:rPr lang="zh-CN" altLang="en-US" sz="3200" b="1" dirty="0">
                <a:latin typeface="微软雅黑" panose="020B0503020204020204" pitchFamily="34" charset="-122"/>
                <a:ea typeface="微软雅黑" panose="020B0503020204020204" pitchFamily="34" charset="-122"/>
                <a:cs typeface="微软雅黑" panose="020B0503020204020204" pitchFamily="34" charset="-122"/>
                <a:sym typeface="+mn-ea"/>
              </a:rPr>
              <a:t>            一个项目（课题）会形成多篇科技报告，</a:t>
            </a:r>
            <a:r>
              <a:rPr lang="zh-CN" altLang="en-US" sz="3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需要统一编号</a:t>
            </a:r>
            <a:r>
              <a:rPr lang="zh-CN" altLang="en-US" sz="3200" b="1" dirty="0">
                <a:latin typeface="微软雅黑" panose="020B0503020204020204" pitchFamily="34" charset="-122"/>
                <a:ea typeface="微软雅黑" panose="020B0503020204020204" pitchFamily="34" charset="-122"/>
                <a:cs typeface="微软雅黑" panose="020B0503020204020204" pitchFamily="34" charset="-122"/>
                <a:sym typeface="+mn-ea"/>
              </a:rPr>
              <a:t>，以便于呈交、管理、检索和使用，每份报告都有一个唯一编号。</a:t>
            </a:r>
          </a:p>
          <a:p>
            <a:pPr lvl="1">
              <a:lnSpc>
                <a:spcPct val="150000"/>
              </a:lnSpc>
              <a:spcBef>
                <a:spcPts val="600"/>
              </a:spcBef>
              <a:buFont typeface="Wingdings" panose="05000000000000000000" charset="0"/>
              <a:buChar char="u"/>
            </a:pP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《科技报告元数据规范》</a:t>
            </a:r>
            <a:endParaRPr lang="en-US" altLang="zh-CN" sz="3200" b="1" dirty="0">
              <a:latin typeface="微软雅黑" panose="020B0503020204020204" pitchFamily="34" charset="-122"/>
              <a:ea typeface="微软雅黑" panose="020B0503020204020204" pitchFamily="34" charset="-122"/>
              <a:cs typeface="微软雅黑" panose="020B0503020204020204" pitchFamily="34" charset="-122"/>
            </a:endParaRPr>
          </a:p>
          <a:p>
            <a:pPr marL="990600" lvl="1" indent="-533400">
              <a:lnSpc>
                <a:spcPct val="150000"/>
              </a:lnSpc>
              <a:spcBef>
                <a:spcPts val="600"/>
              </a:spcBef>
              <a:buNone/>
            </a:pP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             规定了科技报告</a:t>
            </a:r>
            <a:r>
              <a:rPr lang="en-US"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元数据规范的元素集</a:t>
            </a: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，并详细定义了元素及其修饰词。科技报告</a:t>
            </a:r>
            <a:r>
              <a:rPr lang="en-US"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元数据元素包括</a:t>
            </a:r>
            <a:r>
              <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rPr>
              <a:t>题名、作者、作者单位、报告类型、密级、科技报告编号、摘要、关键词、分类号、计划名称、项目名称及编号、承担单位、完成日期等。</a:t>
            </a: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1952596" y="1857364"/>
          <a:ext cx="8286808" cy="42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本框 1"/>
          <p:cNvSpPr txBox="1"/>
          <p:nvPr/>
        </p:nvSpPr>
        <p:spPr>
          <a:xfrm>
            <a:off x="3905250" y="692786"/>
            <a:ext cx="4895850" cy="645160"/>
          </a:xfrm>
          <a:prstGeom prst="rect">
            <a:avLst/>
          </a:prstGeom>
          <a:noFill/>
        </p:spPr>
        <p:txBody>
          <a:bodyPr wrap="square" rtlCol="0">
            <a:spAutoFit/>
          </a:bodyPr>
          <a:lstStyle/>
          <a:p>
            <a:pPr algn="ctr" fontAlgn="base">
              <a:spcBef>
                <a:spcPct val="0"/>
              </a:spcBef>
              <a:spcAft>
                <a:spcPct val="0"/>
              </a:spcAft>
            </a:pPr>
            <a:r>
              <a:rPr lang="zh-CN" altLang="zh-CN" sz="3600" b="1" dirty="0">
                <a:solidFill>
                  <a:srgbClr val="0070C0"/>
                </a:solidFill>
                <a:latin typeface="黑体" panose="02010609060101010101" pitchFamily="49" charset="-122"/>
              </a:rPr>
              <a:t>撰写总体原则</a:t>
            </a:r>
          </a:p>
        </p:txBody>
      </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15641" y="548641"/>
            <a:ext cx="5734685" cy="645160"/>
          </a:xfrm>
          <a:prstGeom prst="rect">
            <a:avLst/>
          </a:prstGeom>
          <a:noFill/>
        </p:spPr>
        <p:txBody>
          <a:bodyPr wrap="square" rtlCol="0">
            <a:spAutoFit/>
          </a:bodyPr>
          <a:lstStyle/>
          <a:p>
            <a:pPr algn="ctr" fontAlgn="base">
              <a:spcBef>
                <a:spcPct val="0"/>
              </a:spcBef>
              <a:spcAft>
                <a:spcPct val="0"/>
              </a:spcAft>
            </a:pPr>
            <a:r>
              <a:rPr lang="zh-CN" altLang="zh-CN" sz="3600" b="1" dirty="0">
                <a:solidFill>
                  <a:srgbClr val="0070C0"/>
                </a:solidFill>
                <a:latin typeface="黑体" panose="02010609060101010101" pitchFamily="49" charset="-122"/>
              </a:rPr>
              <a:t>科技报告编写总体要求</a:t>
            </a:r>
          </a:p>
        </p:txBody>
      </p:sp>
      <p:sp>
        <p:nvSpPr>
          <p:cNvPr id="4" name="内容占位符 3"/>
          <p:cNvSpPr>
            <a:spLocks noGrp="1"/>
          </p:cNvSpPr>
          <p:nvPr>
            <p:ph idx="1"/>
          </p:nvPr>
        </p:nvSpPr>
        <p:spPr>
          <a:xfrm>
            <a:off x="1058545" y="1572895"/>
            <a:ext cx="10074275" cy="4686300"/>
          </a:xfrm>
        </p:spPr>
        <p:txBody>
          <a:bodyPr>
            <a:normAutofit fontScale="90000" lnSpcReduction="20000"/>
          </a:bodyPr>
          <a:lstStyle/>
          <a:p>
            <a:pPr marL="457200" indent="-457200" fontAlgn="auto">
              <a:lnSpc>
                <a:spcPct val="200000"/>
              </a:lnSpc>
              <a:spcBef>
                <a:spcPts val="600"/>
              </a:spcBef>
              <a:buFont typeface="Wingdings" panose="05000000000000000000" charset="0"/>
              <a:buChar char="u"/>
            </a:pPr>
            <a:r>
              <a:rPr lang="zh-CN" altLang="en-US" sz="2400" b="1" dirty="0">
                <a:solidFill>
                  <a:srgbClr val="000000"/>
                </a:solidFill>
                <a:latin typeface="微软雅黑" panose="020B0503020204020204" pitchFamily="34" charset="-122"/>
                <a:ea typeface="微软雅黑" panose="020B0503020204020204" pitchFamily="34" charset="-122"/>
                <a:sym typeface="+mn-ea"/>
              </a:rPr>
              <a:t>科技报告由</a:t>
            </a:r>
            <a:r>
              <a:rPr lang="zh-CN" altLang="en-US" sz="2400" b="1" dirty="0">
                <a:solidFill>
                  <a:srgbClr val="FF0000"/>
                </a:solidFill>
                <a:latin typeface="微软雅黑" panose="020B0503020204020204" pitchFamily="34" charset="-122"/>
                <a:ea typeface="微软雅黑" panose="020B0503020204020204" pitchFamily="34" charset="-122"/>
                <a:sym typeface="+mn-ea"/>
              </a:rPr>
              <a:t>课题负责人组织科研人员撰写</a:t>
            </a:r>
            <a:r>
              <a:rPr lang="zh-CN" altLang="en-US" sz="2400" b="1" dirty="0">
                <a:latin typeface="微软雅黑" panose="020B0503020204020204" pitchFamily="34" charset="-122"/>
                <a:ea typeface="微软雅黑" panose="020B0503020204020204" pitchFamily="34" charset="-122"/>
                <a:sym typeface="+mn-ea"/>
              </a:rPr>
              <a:t>，</a:t>
            </a:r>
            <a:r>
              <a:rPr lang="zh-CN" altLang="en-US" sz="2400" b="1" dirty="0">
                <a:solidFill>
                  <a:srgbClr val="000000"/>
                </a:solidFill>
                <a:latin typeface="微软雅黑" panose="020B0503020204020204" pitchFamily="34" charset="-122"/>
                <a:ea typeface="微软雅黑" panose="020B0503020204020204" pitchFamily="34" charset="-122"/>
                <a:sym typeface="+mn-ea"/>
              </a:rPr>
              <a:t>并进行</a:t>
            </a:r>
            <a:r>
              <a:rPr lang="zh-CN" altLang="en-US" sz="2400" b="1" dirty="0">
                <a:solidFill>
                  <a:srgbClr val="FF0000"/>
                </a:solidFill>
                <a:latin typeface="微软雅黑" panose="020B0503020204020204" pitchFamily="34" charset="-122"/>
                <a:ea typeface="微软雅黑" panose="020B0503020204020204" pitchFamily="34" charset="-122"/>
                <a:sym typeface="+mn-ea"/>
              </a:rPr>
              <a:t>内容</a:t>
            </a:r>
            <a:r>
              <a:rPr lang="zh-CN" altLang="en-US" sz="2400" b="1" dirty="0">
                <a:solidFill>
                  <a:srgbClr val="000000"/>
                </a:solidFill>
                <a:latin typeface="微软雅黑" panose="020B0503020204020204" pitchFamily="34" charset="-122"/>
                <a:ea typeface="微软雅黑" panose="020B0503020204020204" pitchFamily="34" charset="-122"/>
                <a:sym typeface="+mn-ea"/>
              </a:rPr>
              <a:t>把关，标注</a:t>
            </a:r>
            <a:r>
              <a:rPr lang="zh-CN" altLang="en-US" sz="2400" b="1" dirty="0">
                <a:solidFill>
                  <a:srgbClr val="FF0000"/>
                </a:solidFill>
                <a:latin typeface="微软雅黑" panose="020B0503020204020204" pitchFamily="34" charset="-122"/>
                <a:ea typeface="微软雅黑" panose="020B0503020204020204" pitchFamily="34" charset="-122"/>
                <a:sym typeface="+mn-ea"/>
              </a:rPr>
              <a:t>使用级别</a:t>
            </a:r>
            <a:r>
              <a:rPr lang="zh-CN" altLang="en-US" sz="2400" b="1" dirty="0">
                <a:solidFill>
                  <a:srgbClr val="000000"/>
                </a:solidFill>
                <a:latin typeface="微软雅黑" panose="020B0503020204020204" pitchFamily="34" charset="-122"/>
                <a:ea typeface="微软雅黑" panose="020B0503020204020204" pitchFamily="34" charset="-122"/>
                <a:sym typeface="+mn-ea"/>
              </a:rPr>
              <a:t>或提出密级建议。</a:t>
            </a:r>
          </a:p>
          <a:p>
            <a:pPr marL="457200" indent="-457200" fontAlgn="auto">
              <a:lnSpc>
                <a:spcPct val="200000"/>
              </a:lnSpc>
              <a:spcBef>
                <a:spcPts val="600"/>
              </a:spcBef>
              <a:buFont typeface="Wingdings" panose="05000000000000000000" charset="0"/>
              <a:buChar char="u"/>
            </a:pPr>
            <a:r>
              <a:rPr lang="zh-CN" altLang="en-US" sz="2400" b="1" dirty="0">
                <a:ea typeface="微软雅黑" panose="020B0503020204020204" pitchFamily="34" charset="-122"/>
                <a:sym typeface="+mn-ea"/>
              </a:rPr>
              <a:t>需要按照</a:t>
            </a:r>
            <a:r>
              <a:rPr lang="zh-CN" altLang="en-US" sz="2400" b="1" dirty="0">
                <a:solidFill>
                  <a:srgbClr val="C00000"/>
                </a:solidFill>
                <a:ea typeface="微软雅黑" panose="020B0503020204020204" pitchFamily="34" charset="-122"/>
                <a:sym typeface="+mn-ea"/>
              </a:rPr>
              <a:t>科学技术论文</a:t>
            </a:r>
            <a:r>
              <a:rPr lang="zh-CN" altLang="en-US" sz="2400" b="1" dirty="0">
                <a:ea typeface="微软雅黑" panose="020B0503020204020204" pitchFamily="34" charset="-122"/>
                <a:sym typeface="+mn-ea"/>
              </a:rPr>
              <a:t>的体例撰写，而非总结、汇报。</a:t>
            </a:r>
            <a:r>
              <a:rPr lang="zh-CN" altLang="en-US" sz="2400" b="1" dirty="0">
                <a:solidFill>
                  <a:srgbClr val="FF0000"/>
                </a:solidFill>
                <a:latin typeface="微软雅黑" panose="020B0503020204020204" pitchFamily="34" charset="-122"/>
                <a:ea typeface="微软雅黑" panose="020B0503020204020204" pitchFamily="34" charset="-122"/>
                <a:sym typeface="+mn-ea"/>
              </a:rPr>
              <a:t>自拟章节标题</a:t>
            </a:r>
            <a:r>
              <a:rPr lang="zh-CN" altLang="en-US" sz="2400" b="1" dirty="0">
                <a:solidFill>
                  <a:srgbClr val="00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分章节撰写。</a:t>
            </a:r>
          </a:p>
          <a:p>
            <a:pPr marL="457200" indent="-457200" fontAlgn="auto">
              <a:lnSpc>
                <a:spcPct val="200000"/>
              </a:lnSpc>
              <a:spcBef>
                <a:spcPts val="600"/>
              </a:spcBef>
              <a:buFont typeface="Wingdings" panose="05000000000000000000" charset="0"/>
              <a:buChar char="u"/>
            </a:pPr>
            <a:r>
              <a:rPr lang="zh-CN" altLang="en-US" sz="2400" b="1" dirty="0">
                <a:solidFill>
                  <a:srgbClr val="000000"/>
                </a:solidFill>
                <a:latin typeface="微软雅黑" panose="020B0503020204020204" pitchFamily="34" charset="-122"/>
                <a:ea typeface="微软雅黑" panose="020B0503020204020204" pitchFamily="34" charset="-122"/>
                <a:sym typeface="+mn-ea"/>
              </a:rPr>
              <a:t>主要针对研究对象、</a:t>
            </a:r>
            <a:r>
              <a:rPr lang="zh-CN" altLang="en-US" sz="2400" b="1" dirty="0">
                <a:solidFill>
                  <a:srgbClr val="FF0000"/>
                </a:solidFill>
                <a:latin typeface="微软雅黑" panose="020B0503020204020204" pitchFamily="34" charset="-122"/>
                <a:ea typeface="微软雅黑" panose="020B0503020204020204" pitchFamily="34" charset="-122"/>
                <a:sym typeface="+mn-ea"/>
              </a:rPr>
              <a:t>研究过程</a:t>
            </a:r>
            <a:r>
              <a:rPr lang="zh-CN" altLang="en-US" sz="2400" b="1" dirty="0">
                <a:solidFill>
                  <a:srgbClr val="000000"/>
                </a:solidFill>
                <a:latin typeface="微软雅黑" panose="020B0503020204020204" pitchFamily="34" charset="-122"/>
                <a:ea typeface="微软雅黑" panose="020B0503020204020204" pitchFamily="34" charset="-122"/>
                <a:sym typeface="+mn-ea"/>
              </a:rPr>
              <a:t>、研究方法和研究结果等进行描述。包括研究的数据、图表等详细内容，通过科技报告可以</a:t>
            </a:r>
            <a:r>
              <a:rPr lang="zh-CN" altLang="en-US" sz="2400" b="1" dirty="0">
                <a:solidFill>
                  <a:srgbClr val="FF0000"/>
                </a:solidFill>
                <a:latin typeface="微软雅黑" panose="020B0503020204020204" pitchFamily="34" charset="-122"/>
                <a:ea typeface="微软雅黑" panose="020B0503020204020204" pitchFamily="34" charset="-122"/>
                <a:sym typeface="+mn-ea"/>
              </a:rPr>
              <a:t>重现研究过程</a:t>
            </a:r>
            <a:r>
              <a:rPr lang="zh-CN" altLang="en-US" sz="2400" b="1" dirty="0">
                <a:solidFill>
                  <a:srgbClr val="000000"/>
                </a:solidFill>
                <a:latin typeface="微软雅黑" panose="020B0503020204020204" pitchFamily="34" charset="-122"/>
                <a:ea typeface="微软雅黑" panose="020B0503020204020204" pitchFamily="34" charset="-122"/>
                <a:sym typeface="+mn-ea"/>
              </a:rPr>
              <a:t>。不仅包括</a:t>
            </a:r>
            <a:r>
              <a:rPr lang="zh-CN" altLang="en-US" sz="2400" b="1" dirty="0">
                <a:solidFill>
                  <a:srgbClr val="FF0000"/>
                </a:solidFill>
                <a:latin typeface="微软雅黑" panose="020B0503020204020204" pitchFamily="34" charset="-122"/>
                <a:ea typeface="微软雅黑" panose="020B0503020204020204" pitchFamily="34" charset="-122"/>
                <a:sym typeface="+mn-ea"/>
              </a:rPr>
              <a:t>成功</a:t>
            </a:r>
            <a:r>
              <a:rPr lang="zh-CN" altLang="en-US" sz="2400" b="1" dirty="0">
                <a:solidFill>
                  <a:srgbClr val="000000"/>
                </a:solidFill>
                <a:latin typeface="微软雅黑" panose="020B0503020204020204" pitchFamily="34" charset="-122"/>
                <a:ea typeface="微软雅黑" panose="020B0503020204020204" pitchFamily="34" charset="-122"/>
                <a:sym typeface="+mn-ea"/>
              </a:rPr>
              <a:t>的经验也包括</a:t>
            </a:r>
            <a:r>
              <a:rPr lang="zh-CN" altLang="en-US" sz="2400" b="1" dirty="0">
                <a:solidFill>
                  <a:srgbClr val="FF0000"/>
                </a:solidFill>
                <a:latin typeface="微软雅黑" panose="020B0503020204020204" pitchFamily="34" charset="-122"/>
                <a:ea typeface="微软雅黑" panose="020B0503020204020204" pitchFamily="34" charset="-122"/>
                <a:sym typeface="+mn-ea"/>
              </a:rPr>
              <a:t>失败</a:t>
            </a:r>
            <a:r>
              <a:rPr lang="zh-CN" altLang="en-US" sz="2400" b="1" dirty="0">
                <a:solidFill>
                  <a:srgbClr val="000000"/>
                </a:solidFill>
                <a:latin typeface="微软雅黑" panose="020B0503020204020204" pitchFamily="34" charset="-122"/>
                <a:ea typeface="微软雅黑" panose="020B0503020204020204" pitchFamily="34" charset="-122"/>
                <a:sym typeface="+mn-ea"/>
              </a:rPr>
              <a:t>的教训。</a:t>
            </a:r>
            <a:endParaRPr lang="zh-CN" altLang="en-US" b="1" dirty="0">
              <a:solidFill>
                <a:srgbClr val="000000"/>
              </a:solidFill>
              <a:latin typeface="微软雅黑" panose="020B0503020204020204" pitchFamily="34" charset="-122"/>
              <a:ea typeface="微软雅黑" panose="020B0503020204020204" pitchFamily="34" charset="-122"/>
            </a:endParaRPr>
          </a:p>
          <a:p>
            <a:pPr marL="0" indent="0">
              <a:buNone/>
            </a:pP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2381224" y="1643050"/>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框 2"/>
          <p:cNvSpPr txBox="1"/>
          <p:nvPr>
            <p:custDataLst>
              <p:tags r:id="rId1"/>
            </p:custDataLst>
          </p:nvPr>
        </p:nvSpPr>
        <p:spPr>
          <a:xfrm>
            <a:off x="3380106" y="682626"/>
            <a:ext cx="5734685" cy="645160"/>
          </a:xfrm>
          <a:prstGeom prst="rect">
            <a:avLst/>
          </a:prstGeom>
          <a:noFill/>
        </p:spPr>
        <p:txBody>
          <a:bodyPr wrap="square" rtlCol="0">
            <a:spAutoFit/>
          </a:bodyPr>
          <a:lstStyle/>
          <a:p>
            <a:pPr algn="ctr" fontAlgn="base">
              <a:spcBef>
                <a:spcPct val="0"/>
              </a:spcBef>
              <a:spcAft>
                <a:spcPct val="0"/>
              </a:spcAft>
            </a:pPr>
            <a:r>
              <a:rPr lang="zh-CN" altLang="zh-CN" sz="3600" b="1" dirty="0">
                <a:solidFill>
                  <a:srgbClr val="0070C0"/>
                </a:solidFill>
                <a:latin typeface="黑体" panose="02010609060101010101" pitchFamily="49" charset="-122"/>
              </a:rPr>
              <a:t>科技报告基本结构</a:t>
            </a:r>
          </a:p>
        </p:txBody>
      </p:sp>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4943779" y="2132956"/>
          <a:ext cx="3857652" cy="346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标题 3"/>
          <p:cNvSpPr txBox="1"/>
          <p:nvPr/>
        </p:nvSpPr>
        <p:spPr bwMode="auto">
          <a:xfrm>
            <a:off x="962660" y="597535"/>
            <a:ext cx="3130550" cy="520700"/>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anchor="ctr"/>
          <a:lstStyle/>
          <a:p>
            <a:pPr algn="ctr" eaLnBrk="0" fontAlgn="base" hangingPunct="0">
              <a:spcBef>
                <a:spcPct val="0"/>
              </a:spcBef>
              <a:spcAft>
                <a:spcPct val="0"/>
              </a:spcAft>
              <a:defRPr/>
            </a:pPr>
            <a:r>
              <a:rPr lang="zh-CN" altLang="en-US" sz="2800" dirty="0">
                <a:solidFill>
                  <a:prstClr val="white"/>
                </a:solidFill>
                <a:latin typeface="黑体" panose="02010609060101010101" pitchFamily="49" charset="-122"/>
              </a:rPr>
              <a:t>（一）前置部分</a:t>
            </a:r>
          </a:p>
        </p:txBody>
      </p:sp>
      <p:pic>
        <p:nvPicPr>
          <p:cNvPr id="2" name="图片 1"/>
          <p:cNvPicPr>
            <a:picLocks noChangeAspect="1"/>
          </p:cNvPicPr>
          <p:nvPr>
            <p:custDataLst>
              <p:tags r:id="rId1"/>
            </p:custDataLst>
          </p:nvPr>
        </p:nvPicPr>
        <p:blipFill>
          <a:blip r:embed="rId8"/>
          <a:stretch>
            <a:fillRect/>
          </a:stretch>
        </p:blipFill>
        <p:spPr>
          <a:xfrm>
            <a:off x="1775461" y="2493010"/>
            <a:ext cx="3874135" cy="2875280"/>
          </a:xfrm>
          <a:prstGeom prst="rect">
            <a:avLst/>
          </a:prstGeom>
        </p:spPr>
      </p:pic>
      <p:sp>
        <p:nvSpPr>
          <p:cNvPr id="4" name="标题 3"/>
          <p:cNvSpPr txBox="1"/>
          <p:nvPr/>
        </p:nvSpPr>
        <p:spPr bwMode="auto">
          <a:xfrm>
            <a:off x="4204955" y="1118218"/>
            <a:ext cx="4357718" cy="520685"/>
          </a:xfrm>
          <a:prstGeom prst="roundRect">
            <a:avLst>
              <a:gd name="adj" fmla="val 50000"/>
            </a:avLst>
          </a:prstGeom>
          <a:ln w="38100" cap="flat" cmpd="sng" algn="ctr">
            <a:solidFill>
              <a:schemeClr val="lt1"/>
            </a:solidFill>
            <a:prstDash val="solid"/>
            <a:miter lim="800000"/>
          </a:ln>
        </p:spPr>
        <p:style>
          <a:lnRef idx="3">
            <a:schemeClr val="lt1"/>
          </a:lnRef>
          <a:fillRef idx="1">
            <a:schemeClr val="accent5"/>
          </a:fillRef>
          <a:effectRef idx="1">
            <a:schemeClr val="accent5"/>
          </a:effectRef>
          <a:fontRef idx="minor">
            <a:schemeClr val="lt1"/>
          </a:fontRef>
        </p:style>
        <p:txBody>
          <a:bodyPr anchor="ctr"/>
          <a:lstStyle/>
          <a:p>
            <a:pPr algn="ctr" eaLnBrk="0" fontAlgn="base" hangingPunct="0">
              <a:spcBef>
                <a:spcPct val="0"/>
              </a:spcBef>
              <a:spcAft>
                <a:spcPct val="0"/>
              </a:spcAft>
              <a:defRPr/>
            </a:pPr>
            <a:r>
              <a:rPr lang="zh-CN" altLang="en-US" sz="2400" dirty="0">
                <a:solidFill>
                  <a:prstClr val="white"/>
                </a:solidFill>
                <a:latin typeface="黑体" panose="02010609060101010101" pitchFamily="49" charset="-122"/>
              </a:rPr>
              <a:t>结构组成</a:t>
            </a:r>
          </a:p>
        </p:txBody>
      </p: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952860" y="857233"/>
            <a:ext cx="4357718" cy="520685"/>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ormAutofit fontScale="90000"/>
          </a:bodyPr>
          <a:lstStyle/>
          <a:p>
            <a:pPr>
              <a:defRPr/>
            </a:pPr>
            <a:r>
              <a:rPr lang="zh-CN" altLang="en-US" sz="2400" dirty="0">
                <a:solidFill>
                  <a:schemeClr val="bg1"/>
                </a:solidFill>
                <a:latin typeface="黑体" panose="02010609060101010101" pitchFamily="49" charset="-122"/>
                <a:ea typeface="黑体" panose="02010609060101010101" pitchFamily="49" charset="-122"/>
              </a:rPr>
              <a:t>前置部分</a:t>
            </a:r>
            <a:r>
              <a:rPr lang="en-US" altLang="zh-CN" sz="2400" dirty="0">
                <a:solidFill>
                  <a:schemeClr val="bg1"/>
                </a:solidFill>
                <a:latin typeface="黑体" panose="02010609060101010101" pitchFamily="49" charset="-122"/>
                <a:ea typeface="黑体" panose="02010609060101010101" pitchFamily="49" charset="-122"/>
              </a:rPr>
              <a:t>——</a:t>
            </a:r>
            <a:r>
              <a:rPr lang="zh-CN" altLang="en-US" sz="2400" dirty="0">
                <a:solidFill>
                  <a:schemeClr val="bg1"/>
                </a:solidFill>
                <a:latin typeface="黑体" panose="02010609060101010101" pitchFamily="49" charset="-122"/>
                <a:ea typeface="黑体" panose="02010609060101010101" pitchFamily="49" charset="-122"/>
              </a:rPr>
              <a:t>封面</a:t>
            </a:r>
          </a:p>
        </p:txBody>
      </p:sp>
      <p:sp>
        <p:nvSpPr>
          <p:cNvPr id="12290" name="内容占位符 2"/>
          <p:cNvSpPr>
            <a:spLocks noGrp="1"/>
          </p:cNvSpPr>
          <p:nvPr>
            <p:ph idx="1"/>
          </p:nvPr>
        </p:nvSpPr>
        <p:spPr>
          <a:xfrm>
            <a:off x="1981201" y="1600201"/>
            <a:ext cx="3971925" cy="4900613"/>
          </a:xfrm>
        </p:spPr>
        <p:txBody>
          <a:bodyPr>
            <a:normAutofit/>
          </a:bodyPr>
          <a:lstStyle/>
          <a:p>
            <a:pPr marL="0" indent="0">
              <a:lnSpc>
                <a:spcPct val="150000"/>
              </a:lnSpc>
              <a:buNone/>
            </a:pPr>
            <a:r>
              <a:rPr lang="en-US" altLang="zh-CN" sz="1800" dirty="0">
                <a:solidFill>
                  <a:srgbClr val="FF0000"/>
                </a:solidFill>
              </a:rPr>
              <a:t>      </a:t>
            </a:r>
            <a:r>
              <a:rPr lang="zh-CN" altLang="en-US" sz="1800" b="1" dirty="0">
                <a:solidFill>
                  <a:srgbClr val="FF0000"/>
                </a:solidFill>
              </a:rPr>
              <a:t>封面：科技报告必须具备封面</a:t>
            </a:r>
            <a:r>
              <a:rPr lang="zh-CN" altLang="en-US" sz="1800" dirty="0"/>
              <a:t>，基本数据项包括编号、密级、报告名称、编制单位、编制时间等。封面要素完整、准确，并使用全称。</a:t>
            </a:r>
            <a:endParaRPr lang="en-US" altLang="zh-CN" sz="1800" dirty="0"/>
          </a:p>
          <a:p>
            <a:pPr>
              <a:lnSpc>
                <a:spcPct val="150000"/>
              </a:lnSpc>
            </a:pPr>
            <a:r>
              <a:rPr lang="zh-CN" altLang="en-US" sz="1800" dirty="0">
                <a:solidFill>
                  <a:srgbClr val="FF0000"/>
                </a:solidFill>
              </a:rPr>
              <a:t>编号</a:t>
            </a:r>
            <a:r>
              <a:rPr lang="zh-CN" altLang="en-US" sz="1800" dirty="0"/>
              <a:t>：报告编号正确，机构代码准确，顺序号不得缺失。</a:t>
            </a:r>
            <a:endParaRPr lang="en-US" altLang="zh-CN" sz="1800" dirty="0"/>
          </a:p>
          <a:p>
            <a:pPr>
              <a:lnSpc>
                <a:spcPct val="150000"/>
              </a:lnSpc>
            </a:pPr>
            <a:r>
              <a:rPr lang="zh-CN" altLang="en-US" sz="1800" dirty="0">
                <a:solidFill>
                  <a:srgbClr val="FF0000"/>
                </a:solidFill>
              </a:rPr>
              <a:t>密级</a:t>
            </a:r>
            <a:r>
              <a:rPr lang="zh-CN" altLang="en-US" sz="1800" dirty="0"/>
              <a:t>：保密等级标识正确，延期公开科技报告的延期期限不得缺失。</a:t>
            </a:r>
            <a:endParaRPr lang="en-US" altLang="zh-CN" sz="1800" dirty="0"/>
          </a:p>
          <a:p>
            <a:pPr>
              <a:lnSpc>
                <a:spcPct val="150000"/>
              </a:lnSpc>
            </a:pPr>
            <a:r>
              <a:rPr lang="zh-CN" altLang="en-US" sz="1800" dirty="0">
                <a:solidFill>
                  <a:srgbClr val="FF0000"/>
                </a:solidFill>
              </a:rPr>
              <a:t>名称</a:t>
            </a:r>
            <a:r>
              <a:rPr lang="zh-CN" altLang="en-US" sz="1800" dirty="0"/>
              <a:t>：报告名称应简明、明确，准确反映报告最主要的内容，不能使用“科技报告”等笼统的名称。</a:t>
            </a:r>
          </a:p>
        </p:txBody>
      </p:sp>
      <p:pic>
        <p:nvPicPr>
          <p:cNvPr id="12294" name="Picture 2"/>
          <p:cNvPicPr>
            <a:picLocks noChangeAspect="1" noChangeArrowheads="1"/>
          </p:cNvPicPr>
          <p:nvPr/>
        </p:nvPicPr>
        <p:blipFill>
          <a:blip r:embed="rId2" cstate="print"/>
          <a:srcRect/>
          <a:stretch>
            <a:fillRect/>
          </a:stretch>
        </p:blipFill>
        <p:spPr bwMode="auto">
          <a:xfrm>
            <a:off x="6238876" y="1571626"/>
            <a:ext cx="3948113" cy="5000625"/>
          </a:xfrm>
          <a:prstGeom prst="rect">
            <a:avLst/>
          </a:prstGeom>
          <a:noFill/>
          <a:ln w="9525">
            <a:noFill/>
            <a:miter lim="800000"/>
            <a:headEnd/>
            <a:tailEnd/>
          </a:ln>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8242" y="980223"/>
            <a:ext cx="3816424" cy="368300"/>
          </a:xfrm>
          <a:prstGeom prst="rect">
            <a:avLst/>
          </a:prstGeom>
          <a:noFill/>
        </p:spPr>
        <p:txBody>
          <a:bodyPr wrap="square" rtlCol="0">
            <a:spAutoFit/>
          </a:bodyPr>
          <a:lstStyle/>
          <a:p>
            <a:pPr algn="ctr" fontAlgn="base">
              <a:spcBef>
                <a:spcPct val="0"/>
              </a:spcBef>
              <a:spcAft>
                <a:spcPct val="0"/>
              </a:spcAft>
            </a:pPr>
            <a:r>
              <a:rPr lang="zh-CN" altLang="zh-CN" b="1" dirty="0">
                <a:solidFill>
                  <a:srgbClr val="0070C0"/>
                </a:solidFill>
                <a:latin typeface="黑体" panose="02010609060101010101" pitchFamily="49" charset="-122"/>
              </a:rPr>
              <a:t>封面</a:t>
            </a:r>
            <a:r>
              <a:rPr lang="en-US" altLang="zh-CN" b="1" dirty="0">
                <a:solidFill>
                  <a:srgbClr val="0070C0"/>
                </a:solidFill>
                <a:latin typeface="黑体" panose="02010609060101010101" pitchFamily="49" charset="-122"/>
              </a:rPr>
              <a:t>1----</a:t>
            </a:r>
            <a:r>
              <a:rPr lang="zh-CN" altLang="zh-CN" b="1" dirty="0">
                <a:solidFill>
                  <a:srgbClr val="0070C0"/>
                </a:solidFill>
                <a:latin typeface="黑体" panose="02010609060101010101" pitchFamily="49" charset="-122"/>
              </a:rPr>
              <a:t>科技报告名称</a:t>
            </a:r>
          </a:p>
        </p:txBody>
      </p:sp>
      <p:sp>
        <p:nvSpPr>
          <p:cNvPr id="4" name="内容占位符 3"/>
          <p:cNvSpPr>
            <a:spLocks noGrp="1"/>
          </p:cNvSpPr>
          <p:nvPr>
            <p:ph idx="1"/>
          </p:nvPr>
        </p:nvSpPr>
        <p:spPr>
          <a:xfrm>
            <a:off x="1981201" y="1600200"/>
            <a:ext cx="4525645" cy="4686300"/>
          </a:xfrm>
        </p:spPr>
        <p:txBody>
          <a:bodyPr>
            <a:noAutofit/>
          </a:bodyPr>
          <a:lstStyle/>
          <a:p>
            <a:pPr marL="457200" lvl="1" indent="0" eaLnBrk="0" hangingPunct="0">
              <a:lnSpc>
                <a:spcPct val="130000"/>
              </a:lnSpc>
              <a:buNone/>
            </a:pPr>
            <a:r>
              <a:rPr lang="zh-CN" altLang="en-US" sz="1700" b="1" dirty="0">
                <a:latin typeface="微软雅黑" panose="020B0503020204020204" pitchFamily="34" charset="-122"/>
                <a:ea typeface="微软雅黑" panose="020B0503020204020204" pitchFamily="34" charset="-122"/>
                <a:sym typeface="+mn-ea"/>
              </a:rPr>
              <a:t>报告名称</a:t>
            </a:r>
            <a:r>
              <a:rPr lang="zh-CN" altLang="en-US" sz="1700" dirty="0">
                <a:latin typeface="微软雅黑" panose="020B0503020204020204" pitchFamily="34" charset="-122"/>
                <a:ea typeface="微软雅黑" panose="020B0503020204020204" pitchFamily="34" charset="-122"/>
                <a:sym typeface="+mn-ea"/>
              </a:rPr>
              <a:t>：</a:t>
            </a:r>
          </a:p>
          <a:p>
            <a:pPr marL="457200" lvl="1" indent="0" eaLnBrk="0" hangingPunct="0">
              <a:lnSpc>
                <a:spcPct val="130000"/>
              </a:lnSpc>
              <a:buNone/>
            </a:pPr>
            <a:r>
              <a:rPr lang="en-US" altLang="zh-CN" sz="1700" dirty="0">
                <a:latin typeface="微软雅黑" panose="020B0503020204020204" pitchFamily="34" charset="-122"/>
                <a:ea typeface="微软雅黑" panose="020B0503020204020204" pitchFamily="34" charset="-122"/>
                <a:sym typeface="+mn-ea"/>
              </a:rPr>
              <a:t>     </a:t>
            </a:r>
            <a:r>
              <a:rPr lang="zh-CN" altLang="en-US" sz="1700" dirty="0">
                <a:latin typeface="微软雅黑" panose="020B0503020204020204" pitchFamily="34" charset="-122"/>
                <a:ea typeface="微软雅黑" panose="020B0503020204020204" pitchFamily="34" charset="-122"/>
                <a:sym typeface="+mn-ea"/>
              </a:rPr>
              <a:t>应简明、明确，准确反映报告最主要的</a:t>
            </a:r>
            <a:r>
              <a:rPr lang="zh-CN" altLang="en-US" sz="1700" dirty="0">
                <a:solidFill>
                  <a:srgbClr val="FF0000"/>
                </a:solidFill>
                <a:latin typeface="微软雅黑" panose="020B0503020204020204" pitchFamily="34" charset="-122"/>
                <a:ea typeface="微软雅黑" panose="020B0503020204020204" pitchFamily="34" charset="-122"/>
                <a:sym typeface="+mn-ea"/>
              </a:rPr>
              <a:t>研究</a:t>
            </a:r>
            <a:r>
              <a:rPr lang="zh-CN" altLang="en-US" sz="1700" dirty="0">
                <a:latin typeface="微软雅黑" panose="020B0503020204020204" pitchFamily="34" charset="-122"/>
                <a:ea typeface="微软雅黑" panose="020B0503020204020204" pitchFamily="34" charset="-122"/>
                <a:sym typeface="+mn-ea"/>
              </a:rPr>
              <a:t>内容。不宜超过</a:t>
            </a:r>
            <a:r>
              <a:rPr lang="en-US" altLang="zh-CN" sz="1700" dirty="0">
                <a:latin typeface="微软雅黑" panose="020B0503020204020204" pitchFamily="34" charset="-122"/>
                <a:ea typeface="微软雅黑" panose="020B0503020204020204" pitchFamily="34" charset="-122"/>
                <a:sym typeface="+mn-ea"/>
              </a:rPr>
              <a:t>20</a:t>
            </a:r>
            <a:r>
              <a:rPr lang="zh-CN" altLang="en-US" sz="1700" dirty="0">
                <a:latin typeface="微软雅黑" panose="020B0503020204020204" pitchFamily="34" charset="-122"/>
                <a:ea typeface="微软雅黑" panose="020B0503020204020204" pitchFamily="34" charset="-122"/>
                <a:sym typeface="+mn-ea"/>
              </a:rPr>
              <a:t>字。</a:t>
            </a:r>
          </a:p>
          <a:p>
            <a:pPr marL="800100" lvl="1" indent="-342900" eaLnBrk="0" fontAlgn="base" hangingPunct="0">
              <a:lnSpc>
                <a:spcPct val="130000"/>
              </a:lnSpc>
              <a:spcAft>
                <a:spcPct val="0"/>
              </a:spcAft>
              <a:buClrTx/>
              <a:buSzTx/>
              <a:buFont typeface="Wingdings" panose="05000000000000000000" charset="0"/>
              <a:buChar char="u"/>
              <a:defRPr/>
            </a:pPr>
            <a:r>
              <a:rPr lang="zh-CN" altLang="en-US" sz="1700" b="1" dirty="0">
                <a:latin typeface="微软雅黑" panose="020B0503020204020204" pitchFamily="34" charset="-122"/>
                <a:ea typeface="微软雅黑" panose="020B0503020204020204" pitchFamily="34" charset="-122"/>
                <a:sym typeface="+mn-ea"/>
              </a:rPr>
              <a:t>注意问题：</a:t>
            </a:r>
            <a:endParaRPr lang="en-US" altLang="zh-CN" sz="1700" b="1" dirty="0">
              <a:latin typeface="微软雅黑" panose="020B0503020204020204" pitchFamily="34" charset="-122"/>
              <a:ea typeface="微软雅黑" panose="020B0503020204020204" pitchFamily="34" charset="-122"/>
            </a:endParaRPr>
          </a:p>
          <a:p>
            <a:pPr marL="800100" lvl="1" indent="-342900" eaLnBrk="0" fontAlgn="base" hangingPunct="0">
              <a:lnSpc>
                <a:spcPct val="130000"/>
              </a:lnSpc>
              <a:spcAft>
                <a:spcPct val="0"/>
              </a:spcAft>
              <a:buClrTx/>
              <a:buSzTx/>
              <a:buFont typeface="Wingdings" panose="05000000000000000000" charset="0"/>
              <a:buChar char="Ø"/>
              <a:defRPr/>
            </a:pPr>
            <a:r>
              <a:rPr lang="en-US" altLang="zh-CN" sz="1700" b="1" dirty="0">
                <a:solidFill>
                  <a:srgbClr val="FF0000"/>
                </a:solidFill>
                <a:latin typeface="微软雅黑" panose="020B0503020204020204" pitchFamily="34" charset="-122"/>
                <a:ea typeface="微软雅黑" panose="020B0503020204020204" pitchFamily="34" charset="-122"/>
                <a:sym typeface="+mn-ea"/>
              </a:rPr>
              <a:t> </a:t>
            </a:r>
            <a:r>
              <a:rPr lang="zh-CN" altLang="en-US" sz="1700" dirty="0">
                <a:latin typeface="微软雅黑" panose="020B0503020204020204" pitchFamily="34" charset="-122"/>
                <a:ea typeface="微软雅黑" panose="020B0503020204020204" pitchFamily="34" charset="-122"/>
                <a:sym typeface="+mn-ea"/>
              </a:rPr>
              <a:t>不能用“科技报告”，“课题信息”等作为科技报告题目。</a:t>
            </a:r>
            <a:endParaRPr lang="en-US" altLang="zh-CN" sz="1700" dirty="0">
              <a:latin typeface="微软雅黑" panose="020B0503020204020204" pitchFamily="34" charset="-122"/>
              <a:ea typeface="微软雅黑" panose="020B0503020204020204" pitchFamily="34" charset="-122"/>
            </a:endParaRPr>
          </a:p>
          <a:p>
            <a:pPr marL="800100" lvl="1" indent="-342900" eaLnBrk="0" fontAlgn="base" hangingPunct="0">
              <a:lnSpc>
                <a:spcPct val="130000"/>
              </a:lnSpc>
              <a:spcAft>
                <a:spcPct val="0"/>
              </a:spcAft>
              <a:buClrTx/>
              <a:buSzTx/>
              <a:buFont typeface="Wingdings" panose="05000000000000000000" charset="0"/>
              <a:buChar char="Ø"/>
              <a:defRPr/>
            </a:pPr>
            <a:r>
              <a:rPr lang="zh-CN" altLang="en-US" sz="1700" dirty="0">
                <a:latin typeface="微软雅黑" panose="020B0503020204020204" pitchFamily="34" charset="-122"/>
                <a:ea typeface="微软雅黑" panose="020B0503020204020204" pitchFamily="34" charset="-122"/>
                <a:sym typeface="+mn-ea"/>
              </a:rPr>
              <a:t>若同一课题产生</a:t>
            </a:r>
            <a:r>
              <a:rPr lang="en-US" altLang="zh-CN" sz="1700" dirty="0">
                <a:latin typeface="微软雅黑" panose="020B0503020204020204" pitchFamily="34" charset="-122"/>
                <a:ea typeface="微软雅黑" panose="020B0503020204020204" pitchFamily="34" charset="-122"/>
                <a:sym typeface="+mn-ea"/>
              </a:rPr>
              <a:t>2</a:t>
            </a:r>
            <a:r>
              <a:rPr lang="zh-CN" altLang="en-US" sz="1700" dirty="0">
                <a:latin typeface="微软雅黑" panose="020B0503020204020204" pitchFamily="34" charset="-122"/>
                <a:ea typeface="微软雅黑" panose="020B0503020204020204" pitchFamily="34" charset="-122"/>
                <a:sym typeface="+mn-ea"/>
              </a:rPr>
              <a:t>份以上报告，则报告名称不能相同。</a:t>
            </a:r>
            <a:endParaRPr lang="en-US" altLang="zh-CN" sz="1700" dirty="0">
              <a:latin typeface="微软雅黑" panose="020B0503020204020204" pitchFamily="34" charset="-122"/>
              <a:ea typeface="微软雅黑" panose="020B0503020204020204" pitchFamily="34" charset="-122"/>
            </a:endParaRPr>
          </a:p>
          <a:p>
            <a:pPr marL="800100" lvl="1" indent="-342900" eaLnBrk="0" fontAlgn="base" hangingPunct="0">
              <a:lnSpc>
                <a:spcPct val="130000"/>
              </a:lnSpc>
              <a:spcAft>
                <a:spcPct val="0"/>
              </a:spcAft>
              <a:buClrTx/>
              <a:buSzTx/>
              <a:buFont typeface="Wingdings" panose="05000000000000000000" charset="0"/>
              <a:buChar char="Ø"/>
              <a:defRPr/>
            </a:pPr>
            <a:r>
              <a:rPr lang="zh-CN" altLang="en-US" sz="1700" dirty="0">
                <a:latin typeface="微软雅黑" panose="020B0503020204020204" pitchFamily="34" charset="-122"/>
                <a:ea typeface="微软雅黑" panose="020B0503020204020204" pitchFamily="34" charset="-122"/>
                <a:sym typeface="+mn-ea"/>
              </a:rPr>
              <a:t>简单的方式是在课题名称后面加“进展报告”、“最终报告”、“试验</a:t>
            </a:r>
            <a:r>
              <a:rPr lang="en-US" altLang="zh-CN" sz="1700" dirty="0">
                <a:latin typeface="微软雅黑" panose="020B0503020204020204" pitchFamily="34" charset="-122"/>
                <a:ea typeface="微软雅黑" panose="020B0503020204020204" pitchFamily="34" charset="-122"/>
                <a:sym typeface="+mn-ea"/>
              </a:rPr>
              <a:t>   </a:t>
            </a:r>
            <a:r>
              <a:rPr lang="zh-CN" altLang="en-US" sz="1700" dirty="0">
                <a:latin typeface="微软雅黑" panose="020B0503020204020204" pitchFamily="34" charset="-122"/>
                <a:ea typeface="微软雅黑" panose="020B0503020204020204" pitchFamily="34" charset="-122"/>
                <a:sym typeface="+mn-ea"/>
              </a:rPr>
              <a:t>报告”等。</a:t>
            </a:r>
            <a:endParaRPr lang="en-US" altLang="zh-CN" sz="1700" dirty="0">
              <a:latin typeface="微软雅黑" panose="020B0503020204020204" pitchFamily="34" charset="-122"/>
              <a:ea typeface="微软雅黑" panose="020B0503020204020204" pitchFamily="34" charset="-122"/>
            </a:endParaRPr>
          </a:p>
          <a:p>
            <a:pPr lvl="1" eaLnBrk="0" fontAlgn="base" hangingPunct="0">
              <a:lnSpc>
                <a:spcPct val="130000"/>
              </a:lnSpc>
              <a:spcAft>
                <a:spcPct val="0"/>
              </a:spcAft>
              <a:buClrTx/>
              <a:buSzTx/>
              <a:buFont typeface="Wingdings" panose="05000000000000000000" charset="0"/>
              <a:buChar char="Ø"/>
              <a:defRPr/>
            </a:pPr>
            <a:r>
              <a:rPr lang="zh-CN" altLang="en-US" sz="1700" dirty="0">
                <a:latin typeface="微软雅黑" panose="020B0503020204020204" pitchFamily="34" charset="-122"/>
                <a:ea typeface="微软雅黑" panose="020B0503020204020204" pitchFamily="34" charset="-122"/>
                <a:sym typeface="+mn-ea"/>
              </a:rPr>
              <a:t>最好自拟题目，确定最贴切的题目。</a:t>
            </a:r>
          </a:p>
        </p:txBody>
      </p:sp>
      <p:pic>
        <p:nvPicPr>
          <p:cNvPr id="6" name="图片 5"/>
          <p:cNvPicPr>
            <a:picLocks noChangeAspect="1"/>
          </p:cNvPicPr>
          <p:nvPr/>
        </p:nvPicPr>
        <p:blipFill>
          <a:blip r:embed="rId2"/>
          <a:stretch>
            <a:fillRect/>
          </a:stretch>
        </p:blipFill>
        <p:spPr>
          <a:xfrm>
            <a:off x="6671946" y="980440"/>
            <a:ext cx="3799205" cy="55118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内容占位符 2"/>
          <p:cNvSpPr>
            <a:spLocks noGrp="1"/>
          </p:cNvSpPr>
          <p:nvPr>
            <p:ph idx="1"/>
          </p:nvPr>
        </p:nvSpPr>
        <p:spPr>
          <a:xfrm>
            <a:off x="1981200" y="1600201"/>
            <a:ext cx="4114800" cy="4525963"/>
          </a:xfrm>
        </p:spPr>
        <p:txBody>
          <a:bodyPr/>
          <a:lstStyle/>
          <a:p>
            <a:pPr>
              <a:lnSpc>
                <a:spcPct val="150000"/>
              </a:lnSpc>
              <a:defRPr/>
            </a:pPr>
            <a:r>
              <a:rPr lang="zh-CN" altLang="en-US" sz="2000" dirty="0">
                <a:latin typeface="+mn-ea"/>
              </a:rPr>
              <a:t>按照“科技报告保密等级代码与标识”标准的规定，科技报告保密等级分为</a:t>
            </a:r>
            <a:r>
              <a:rPr lang="en-US" altLang="zh-CN" sz="2000" dirty="0">
                <a:latin typeface="+mn-ea"/>
              </a:rPr>
              <a:t>5</a:t>
            </a:r>
            <a:r>
              <a:rPr lang="zh-CN" altLang="en-US" sz="2000" dirty="0">
                <a:latin typeface="+mn-ea"/>
              </a:rPr>
              <a:t>级：</a:t>
            </a:r>
            <a:r>
              <a:rPr lang="zh-CN" altLang="en-US" sz="2000" dirty="0">
                <a:solidFill>
                  <a:srgbClr val="C00000"/>
                </a:solidFill>
                <a:latin typeface="黑体" panose="02010609060101010101" pitchFamily="49" charset="-122"/>
                <a:ea typeface="黑体" panose="02010609060101010101" pitchFamily="49" charset="-122"/>
              </a:rPr>
              <a:t>公开、延期公开、秘密、机密、绝密</a:t>
            </a:r>
            <a:r>
              <a:rPr lang="zh-CN" altLang="en-US" sz="2000" dirty="0">
                <a:latin typeface="黑体" panose="02010609060101010101" pitchFamily="49" charset="-122"/>
                <a:ea typeface="黑体" panose="02010609060101010101" pitchFamily="49" charset="-122"/>
              </a:rPr>
              <a:t>。</a:t>
            </a:r>
          </a:p>
          <a:p>
            <a:pPr>
              <a:lnSpc>
                <a:spcPct val="150000"/>
              </a:lnSpc>
              <a:defRPr/>
            </a:pPr>
            <a:r>
              <a:rPr lang="zh-CN" altLang="en-US" sz="2000" dirty="0">
                <a:latin typeface="+mn-ea"/>
              </a:rPr>
              <a:t>涉及单位知识产权和技术秘密的科技报告可设为延期公开，延期公开的年限需要注明，原则上延期年限不得超过</a:t>
            </a:r>
            <a:r>
              <a:rPr lang="en-US" altLang="zh-CN" sz="2000" dirty="0">
                <a:latin typeface="+mn-ea"/>
              </a:rPr>
              <a:t>5</a:t>
            </a:r>
            <a:r>
              <a:rPr lang="zh-CN" altLang="en-US" sz="2000" dirty="0">
                <a:latin typeface="+mn-ea"/>
              </a:rPr>
              <a:t>年。</a:t>
            </a:r>
          </a:p>
        </p:txBody>
      </p:sp>
      <p:pic>
        <p:nvPicPr>
          <p:cNvPr id="14342" name="Picture 2"/>
          <p:cNvPicPr>
            <a:picLocks noChangeAspect="1" noChangeArrowheads="1"/>
          </p:cNvPicPr>
          <p:nvPr/>
        </p:nvPicPr>
        <p:blipFill>
          <a:blip r:embed="rId3" cstate="print"/>
          <a:srcRect/>
          <a:stretch>
            <a:fillRect/>
          </a:stretch>
        </p:blipFill>
        <p:spPr bwMode="auto">
          <a:xfrm>
            <a:off x="6310314" y="857251"/>
            <a:ext cx="3997325" cy="5724525"/>
          </a:xfrm>
          <a:prstGeom prst="rect">
            <a:avLst/>
          </a:prstGeom>
          <a:noFill/>
          <a:ln w="9525">
            <a:noFill/>
            <a:miter lim="800000"/>
            <a:headEnd/>
            <a:tailEnd/>
          </a:ln>
        </p:spPr>
      </p:pic>
      <p:sp>
        <p:nvSpPr>
          <p:cNvPr id="2" name="文本框 1"/>
          <p:cNvSpPr txBox="1"/>
          <p:nvPr/>
        </p:nvSpPr>
        <p:spPr>
          <a:xfrm>
            <a:off x="944245" y="1017270"/>
            <a:ext cx="2919095" cy="368300"/>
          </a:xfrm>
          <a:prstGeom prst="rect">
            <a:avLst/>
          </a:prstGeom>
          <a:noFill/>
        </p:spPr>
        <p:txBody>
          <a:bodyPr wrap="square" rtlCol="0">
            <a:spAutoFit/>
          </a:bodyPr>
          <a:lstStyle/>
          <a:p>
            <a:r>
              <a:rPr lang="zh-CN" altLang="en-US" b="1">
                <a:solidFill>
                  <a:srgbClr val="0070C0"/>
                </a:solidFill>
              </a:rPr>
              <a:t>封面</a:t>
            </a:r>
            <a:r>
              <a:rPr lang="en-US" altLang="zh-CN" b="1">
                <a:solidFill>
                  <a:srgbClr val="0070C0"/>
                </a:solidFill>
              </a:rPr>
              <a:t>2------</a:t>
            </a:r>
            <a:r>
              <a:rPr lang="zh-CN" altLang="en-US" b="1">
                <a:solidFill>
                  <a:srgbClr val="0070C0"/>
                </a:solidFill>
              </a:rPr>
              <a:t>科技报告密级</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normAutofit fontScale="57500" lnSpcReduction="20000"/>
          </a:bodyPr>
          <a:lstStyle/>
          <a:p>
            <a:pPr indent="0">
              <a:lnSpc>
                <a:spcPct val="150000"/>
              </a:lnSpc>
              <a:spcAft>
                <a:spcPts val="1200"/>
              </a:spcAft>
              <a:buNone/>
            </a:pPr>
            <a:r>
              <a:rPr lang="zh-CN" altLang="en-US" b="1" dirty="0">
                <a:solidFill>
                  <a:srgbClr val="C00000"/>
                </a:solidFill>
                <a:latin typeface="微软雅黑" panose="020B0503020204020204" pitchFamily="34" charset="-122"/>
                <a:ea typeface="微软雅黑" panose="020B0503020204020204" pitchFamily="34" charset="-122"/>
                <a:cs typeface="宋体" panose="02010600030101010101" pitchFamily="2" charset="-122"/>
                <a:sym typeface="+mn-ea"/>
              </a:rPr>
              <a:t>项目（或课题）负责人</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mn-ea"/>
              </a:rPr>
              <a:t>应按照合同或任务书的要求和科技报告相关撰写规则</a:t>
            </a:r>
            <a:r>
              <a:rPr lang="zh-CN" altLang="en-US" b="1" dirty="0">
                <a:solidFill>
                  <a:srgbClr val="C00000"/>
                </a:solidFill>
                <a:latin typeface="微软雅黑" panose="020B0503020204020204" pitchFamily="34" charset="-122"/>
                <a:ea typeface="微软雅黑" panose="020B0503020204020204" pitchFamily="34" charset="-122"/>
                <a:cs typeface="宋体" panose="02010600030101010101" pitchFamily="2" charset="-122"/>
                <a:sym typeface="+mn-ea"/>
              </a:rPr>
              <a:t>提出</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mn-ea"/>
              </a:rPr>
              <a:t>科技报告密级和保密期限、延期公开和延期公开时限。</a:t>
            </a:r>
            <a:endParaRPr lang="zh-CN" altLang="en-US" b="0" dirty="0">
              <a:latin typeface="微软雅黑" panose="020B0503020204020204" pitchFamily="34" charset="-122"/>
              <a:ea typeface="微软雅黑" panose="020B0503020204020204" pitchFamily="34" charset="-122"/>
              <a:cs typeface="宋体" panose="02010600030101010101" pitchFamily="2" charset="-122"/>
            </a:endParaRPr>
          </a:p>
          <a:p>
            <a:pPr marL="285750" indent="-285750">
              <a:lnSpc>
                <a:spcPct val="200000"/>
              </a:lnSpc>
              <a:buFont typeface="Wingdings" panose="05000000000000000000" charset="0"/>
              <a:buChar char="u"/>
            </a:pPr>
            <a:r>
              <a:rPr lang="zh-CN" altLang="en-US" dirty="0">
                <a:latin typeface="微软雅黑" panose="020B0503020204020204" pitchFamily="34" charset="-122"/>
                <a:ea typeface="微软雅黑" panose="020B0503020204020204" pitchFamily="34" charset="-122"/>
                <a:cs typeface="宋体" panose="02010600030101010101" pitchFamily="2" charset="-122"/>
                <a:sym typeface="+mn-ea"/>
              </a:rPr>
              <a:t>公开项目（或课题）科技报告分为</a:t>
            </a:r>
            <a:r>
              <a:rPr lang="zh-CN" altLang="en-US" b="1"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公开或延期公开</a:t>
            </a:r>
            <a:r>
              <a:rPr lang="zh-CN" altLang="en-US" dirty="0">
                <a:latin typeface="微软雅黑" panose="020B0503020204020204" pitchFamily="34" charset="-122"/>
                <a:ea typeface="微软雅黑" panose="020B0503020204020204" pitchFamily="34" charset="-122"/>
                <a:cs typeface="宋体" panose="02010600030101010101" pitchFamily="2" charset="-122"/>
                <a:sym typeface="+mn-ea"/>
              </a:rPr>
              <a:t>。发表论文、申请专利、出版专著或涉及技术秘密的，可标注为“延期公开”。</a:t>
            </a:r>
          </a:p>
          <a:p>
            <a:pPr marL="285750" indent="-285750">
              <a:lnSpc>
                <a:spcPct val="200000"/>
              </a:lnSpc>
              <a:buFont typeface="Wingdings" panose="05000000000000000000" charset="0"/>
              <a:buChar char=""/>
            </a:pPr>
            <a:r>
              <a:rPr lang="zh-CN" altLang="en-US" dirty="0">
                <a:latin typeface="楷体" panose="02010609060101010101" pitchFamily="49" charset="-122"/>
                <a:ea typeface="楷体" panose="02010609060101010101" pitchFamily="49" charset="-122"/>
                <a:cs typeface="宋体" panose="02010600030101010101" pitchFamily="2" charset="-122"/>
                <a:sym typeface="+mn-ea"/>
              </a:rPr>
              <a:t>需要发表论文的，延期公开时限原则上</a:t>
            </a:r>
            <a:r>
              <a:rPr lang="zh-CN" altLang="en-US" dirty="0">
                <a:solidFill>
                  <a:srgbClr val="FF0000"/>
                </a:solidFill>
                <a:uFillTx/>
                <a:latin typeface="楷体" panose="02010609060101010101" pitchFamily="49" charset="-122"/>
                <a:ea typeface="楷体" panose="02010609060101010101" pitchFamily="49" charset="-122"/>
                <a:cs typeface="宋体" panose="02010600030101010101" pitchFamily="2" charset="-122"/>
                <a:sym typeface="+mn-ea"/>
              </a:rPr>
              <a:t>在2年（含2年）以内</a:t>
            </a:r>
            <a:r>
              <a:rPr lang="zh-CN" altLang="en-US" dirty="0">
                <a:latin typeface="楷体" panose="02010609060101010101" pitchFamily="49" charset="-122"/>
                <a:ea typeface="楷体" panose="02010609060101010101" pitchFamily="49" charset="-122"/>
                <a:cs typeface="宋体" panose="02010600030101010101" pitchFamily="2" charset="-122"/>
                <a:sym typeface="+mn-ea"/>
              </a:rPr>
              <a:t>；</a:t>
            </a:r>
          </a:p>
          <a:p>
            <a:pPr marL="285750" indent="-285750">
              <a:lnSpc>
                <a:spcPct val="200000"/>
              </a:lnSpc>
              <a:buFont typeface="Wingdings" panose="05000000000000000000" charset="0"/>
              <a:buChar char=""/>
            </a:pPr>
            <a:r>
              <a:rPr lang="zh-CN" altLang="en-US" dirty="0">
                <a:latin typeface="楷体" panose="02010609060101010101" pitchFamily="49" charset="-122"/>
                <a:ea typeface="楷体" panose="02010609060101010101" pitchFamily="49" charset="-122"/>
                <a:cs typeface="宋体" panose="02010600030101010101" pitchFamily="2" charset="-122"/>
                <a:sym typeface="+mn-ea"/>
              </a:rPr>
              <a:t>需要申请专利、出版专著的，延期公开时限原则上在</a:t>
            </a:r>
            <a:r>
              <a:rPr lang="zh-CN" altLang="en-US" dirty="0">
                <a:solidFill>
                  <a:srgbClr val="FF0000"/>
                </a:solidFill>
                <a:uFillTx/>
                <a:latin typeface="楷体" panose="02010609060101010101" pitchFamily="49" charset="-122"/>
                <a:ea typeface="楷体" panose="02010609060101010101" pitchFamily="49" charset="-122"/>
                <a:cs typeface="宋体" panose="02010600030101010101" pitchFamily="2" charset="-122"/>
                <a:sym typeface="+mn-ea"/>
              </a:rPr>
              <a:t>3年（含3年）以内</a:t>
            </a:r>
            <a:r>
              <a:rPr lang="zh-CN" altLang="en-US" dirty="0">
                <a:latin typeface="楷体" panose="02010609060101010101" pitchFamily="49" charset="-122"/>
                <a:ea typeface="楷体" panose="02010609060101010101" pitchFamily="49" charset="-122"/>
                <a:cs typeface="宋体" panose="02010600030101010101" pitchFamily="2" charset="-122"/>
                <a:sym typeface="+mn-ea"/>
              </a:rPr>
              <a:t>；</a:t>
            </a:r>
          </a:p>
          <a:p>
            <a:pPr marL="285750" indent="-285750">
              <a:lnSpc>
                <a:spcPct val="200000"/>
              </a:lnSpc>
              <a:buFont typeface="Wingdings" panose="05000000000000000000" charset="0"/>
              <a:buChar char=""/>
            </a:pPr>
            <a:r>
              <a:rPr lang="zh-CN" altLang="en-US" dirty="0">
                <a:latin typeface="楷体" panose="02010609060101010101" pitchFamily="49" charset="-122"/>
                <a:ea typeface="楷体" panose="02010609060101010101" pitchFamily="49" charset="-122"/>
                <a:cs typeface="宋体" panose="02010600030101010101" pitchFamily="2" charset="-122"/>
                <a:sym typeface="+mn-ea"/>
              </a:rPr>
              <a:t>涉及技术诀窍的，延期公开时限原则上在</a:t>
            </a:r>
            <a:r>
              <a:rPr lang="zh-CN" altLang="en-US" dirty="0">
                <a:solidFill>
                  <a:srgbClr val="FF0000"/>
                </a:solidFill>
                <a:uFillTx/>
                <a:latin typeface="楷体" panose="02010609060101010101" pitchFamily="49" charset="-122"/>
                <a:ea typeface="楷体" panose="02010609060101010101" pitchFamily="49" charset="-122"/>
                <a:cs typeface="宋体" panose="02010600030101010101" pitchFamily="2" charset="-122"/>
                <a:sym typeface="+mn-ea"/>
              </a:rPr>
              <a:t>5年（含5年）以内</a:t>
            </a:r>
            <a:r>
              <a:rPr lang="zh-CN" altLang="en-US" dirty="0">
                <a:latin typeface="楷体" panose="02010609060101010101" pitchFamily="49" charset="-122"/>
                <a:ea typeface="楷体" panose="02010609060101010101" pitchFamily="49" charset="-122"/>
                <a:cs typeface="宋体" panose="02010600030101010101" pitchFamily="2" charset="-122"/>
                <a:sym typeface="+mn-ea"/>
              </a:rPr>
              <a:t>。</a:t>
            </a:r>
          </a:p>
          <a:p>
            <a:pPr marL="285750" indent="-285750">
              <a:lnSpc>
                <a:spcPct val="200000"/>
              </a:lnSpc>
              <a:buFont typeface="Wingdings" panose="05000000000000000000" charset="0"/>
              <a:buChar char="u"/>
            </a:pPr>
            <a:r>
              <a:rPr lang="zh-CN" altLang="en-US" b="1" dirty="0">
                <a:solidFill>
                  <a:srgbClr val="FF0000"/>
                </a:solidFill>
                <a:latin typeface="微软雅黑" panose="020B0503020204020204" pitchFamily="34" charset="-122"/>
                <a:ea typeface="微软雅黑" panose="020B0503020204020204" pitchFamily="34" charset="-122"/>
                <a:sym typeface="+mn-ea"/>
              </a:rPr>
              <a:t>涉密</a:t>
            </a:r>
            <a:r>
              <a:rPr lang="zh-CN" altLang="en-US" dirty="0">
                <a:latin typeface="微软雅黑" panose="020B0503020204020204" pitchFamily="34" charset="-122"/>
                <a:ea typeface="微软雅黑" panose="020B0503020204020204" pitchFamily="34" charset="-122"/>
                <a:sym typeface="+mn-ea"/>
              </a:rPr>
              <a:t>的科技报告按照国家有关保密的规定和渠道另行执行，不在此次呈交范围内。</a:t>
            </a:r>
            <a:endParaRPr lang="zh-CN" altLang="en-US"/>
          </a:p>
        </p:txBody>
      </p:sp>
      <p:sp>
        <p:nvSpPr>
          <p:cNvPr id="3" name="文本框 2"/>
          <p:cNvSpPr txBox="1"/>
          <p:nvPr>
            <p:custDataLst>
              <p:tags r:id="rId1"/>
            </p:custDataLst>
          </p:nvPr>
        </p:nvSpPr>
        <p:spPr>
          <a:xfrm>
            <a:off x="944245" y="800100"/>
            <a:ext cx="2919095" cy="368300"/>
          </a:xfrm>
          <a:prstGeom prst="rect">
            <a:avLst/>
          </a:prstGeom>
          <a:noFill/>
        </p:spPr>
        <p:txBody>
          <a:bodyPr wrap="square" rtlCol="0">
            <a:spAutoFit/>
          </a:bodyPr>
          <a:lstStyle/>
          <a:p>
            <a:r>
              <a:rPr lang="zh-CN" altLang="en-US" b="1">
                <a:solidFill>
                  <a:srgbClr val="0070C0"/>
                </a:solidFill>
              </a:rPr>
              <a:t>封面</a:t>
            </a:r>
            <a:r>
              <a:rPr lang="en-US" altLang="zh-CN" b="1">
                <a:solidFill>
                  <a:srgbClr val="0070C0"/>
                </a:solidFill>
              </a:rPr>
              <a:t>3------</a:t>
            </a:r>
            <a:r>
              <a:rPr lang="zh-CN" altLang="en-US" b="1">
                <a:solidFill>
                  <a:srgbClr val="0070C0"/>
                </a:solidFill>
              </a:rPr>
              <a:t>科技报告密级</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3667093" y="476673"/>
            <a:ext cx="4643470" cy="520685"/>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前置部分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辑要页（信息表）</a:t>
            </a:r>
          </a:p>
        </p:txBody>
      </p:sp>
      <p:sp>
        <p:nvSpPr>
          <p:cNvPr id="3" name="内容占位符 2"/>
          <p:cNvSpPr>
            <a:spLocks noGrp="1"/>
          </p:cNvSpPr>
          <p:nvPr>
            <p:ph idx="1"/>
          </p:nvPr>
        </p:nvSpPr>
        <p:spPr>
          <a:xfrm>
            <a:off x="1952626" y="1785938"/>
            <a:ext cx="4214813" cy="4500562"/>
          </a:xfrm>
        </p:spPr>
        <p:txBody>
          <a:bodyPr>
            <a:normAutofit/>
          </a:bodyPr>
          <a:lstStyle/>
          <a:p>
            <a:pPr indent="0">
              <a:lnSpc>
                <a:spcPts val="2600"/>
              </a:lnSpc>
              <a:buNone/>
              <a:defRPr/>
            </a:pPr>
            <a:r>
              <a:rPr lang="zh-CN" altLang="en-US" sz="1800" b="1" dirty="0">
                <a:solidFill>
                  <a:srgbClr val="FF0000"/>
                </a:solidFill>
                <a:latin typeface="+mn-ea"/>
              </a:rPr>
              <a:t>信息表：必备项</a:t>
            </a:r>
            <a:r>
              <a:rPr lang="zh-CN" altLang="en-US" sz="1600" dirty="0">
                <a:solidFill>
                  <a:srgbClr val="FF0000"/>
                </a:solidFill>
                <a:latin typeface="+mn-ea"/>
              </a:rPr>
              <a:t>，</a:t>
            </a:r>
            <a:r>
              <a:rPr lang="zh-CN" altLang="en-US" sz="1600" dirty="0">
                <a:latin typeface="+mn-ea"/>
              </a:rPr>
              <a:t>基本数据项包括封面的数据项，以及摘要、特别声明、项目信息等。</a:t>
            </a:r>
            <a:endParaRPr lang="en-US" altLang="zh-CN" sz="1600" dirty="0">
              <a:latin typeface="+mn-ea"/>
            </a:endParaRPr>
          </a:p>
          <a:p>
            <a:pPr marL="0" lvl="1" indent="0">
              <a:lnSpc>
                <a:spcPts val="2600"/>
              </a:lnSpc>
              <a:buNone/>
              <a:defRPr/>
            </a:pPr>
            <a:r>
              <a:rPr lang="zh-CN" altLang="en-US" sz="2000" b="1" dirty="0">
                <a:latin typeface="+mn-ea"/>
              </a:rPr>
              <a:t>▲</a:t>
            </a:r>
            <a:r>
              <a:rPr lang="zh-CN" altLang="en-US" sz="1600" b="1" dirty="0">
                <a:solidFill>
                  <a:srgbClr val="FF0000"/>
                </a:solidFill>
                <a:latin typeface="+mn-ea"/>
              </a:rPr>
              <a:t>作者：</a:t>
            </a:r>
            <a:r>
              <a:rPr lang="zh-CN" altLang="en-US" sz="1600" dirty="0">
                <a:latin typeface="+mn-ea"/>
              </a:rPr>
              <a:t>是指全部或部分研究工作作出主要贡献、以及参加撰写报告并能对内容负责的人。</a:t>
            </a:r>
            <a:r>
              <a:rPr lang="zh-CN" altLang="en-US" sz="1600" b="1" dirty="0">
                <a:solidFill>
                  <a:srgbClr val="FF0000"/>
                </a:solidFill>
                <a:latin typeface="+mn-ea"/>
              </a:rPr>
              <a:t>原则上没有人数限制。单位要用规范名称</a:t>
            </a:r>
            <a:r>
              <a:rPr lang="zh-CN" altLang="en-US" sz="1600" dirty="0">
                <a:solidFill>
                  <a:srgbClr val="FF0000"/>
                </a:solidFill>
                <a:latin typeface="+mn-ea"/>
              </a:rPr>
              <a:t>。</a:t>
            </a:r>
            <a:endParaRPr lang="en-US" altLang="zh-CN" sz="1600" dirty="0">
              <a:solidFill>
                <a:srgbClr val="FF0000"/>
              </a:solidFill>
              <a:latin typeface="+mn-ea"/>
            </a:endParaRPr>
          </a:p>
          <a:p>
            <a:pPr marL="0" lvl="1" indent="0">
              <a:lnSpc>
                <a:spcPts val="2600"/>
              </a:lnSpc>
              <a:buNone/>
              <a:defRPr/>
            </a:pPr>
            <a:r>
              <a:rPr lang="zh-CN" altLang="en-US" sz="1600" b="1" dirty="0">
                <a:latin typeface="+mn-ea"/>
              </a:rPr>
              <a:t>▲</a:t>
            </a:r>
            <a:r>
              <a:rPr lang="zh-CN" altLang="en-US" sz="1600" b="1" dirty="0">
                <a:solidFill>
                  <a:srgbClr val="FF0000"/>
                </a:solidFill>
                <a:latin typeface="+mn-ea"/>
              </a:rPr>
              <a:t>摘要</a:t>
            </a:r>
            <a:r>
              <a:rPr lang="zh-CN" altLang="en-US" sz="1600" dirty="0">
                <a:solidFill>
                  <a:srgbClr val="FF0000"/>
                </a:solidFill>
                <a:latin typeface="+mn-ea"/>
              </a:rPr>
              <a:t>：</a:t>
            </a:r>
            <a:r>
              <a:rPr lang="zh-CN" altLang="en-US" sz="1600" dirty="0">
                <a:latin typeface="+mn-ea"/>
              </a:rPr>
              <a:t>应就研究工作的目的、方法、结果、结论等进行概括性介绍，特别是要把报告的新理论、新方法、新结果等最有价值的信息表述出来。必须具备中文摘要和英文摘要。</a:t>
            </a:r>
            <a:r>
              <a:rPr lang="en-US" altLang="zh-CN" sz="1600" b="1" dirty="0">
                <a:latin typeface="+mn-ea"/>
              </a:rPr>
              <a:t>   </a:t>
            </a:r>
          </a:p>
          <a:p>
            <a:pPr>
              <a:defRPr/>
            </a:pPr>
            <a:endParaRPr lang="zh-CN" altLang="en-US" dirty="0"/>
          </a:p>
        </p:txBody>
      </p:sp>
      <p:pic>
        <p:nvPicPr>
          <p:cNvPr id="2" name="图片 1"/>
          <p:cNvPicPr>
            <a:picLocks noChangeAspect="1"/>
          </p:cNvPicPr>
          <p:nvPr>
            <p:custDataLst>
              <p:tags r:id="rId1"/>
            </p:custDataLst>
          </p:nvPr>
        </p:nvPicPr>
        <p:blipFill>
          <a:blip r:embed="rId3"/>
          <a:stretch>
            <a:fillRect/>
          </a:stretch>
        </p:blipFill>
        <p:spPr>
          <a:xfrm>
            <a:off x="6096000" y="997585"/>
            <a:ext cx="4479290" cy="580136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0813" y="644762"/>
            <a:ext cx="10173903" cy="6812121"/>
          </a:xfrm>
          <a:prstGeom prst="rect">
            <a:avLst/>
          </a:prstGeom>
        </p:spPr>
        <p:txBody>
          <a:bodyPr wrap="square">
            <a:spAutoFit/>
          </a:bodyPr>
          <a:lstStyle/>
          <a:p>
            <a:pPr algn="just">
              <a:lnSpc>
                <a:spcPts val="4000"/>
              </a:lnSpc>
            </a:pPr>
            <a:r>
              <a:rPr lang="zh-CN" altLang="en-US" sz="28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三、科技报告与科研档案、期刊论文、专利、科学数据和专著的区别</a:t>
            </a:r>
          </a:p>
          <a:p>
            <a:pPr algn="just">
              <a:lnSpc>
                <a:spcPts val="2900"/>
              </a:lnSpc>
              <a:spcBef>
                <a:spcPts val="600"/>
              </a:spcBef>
            </a:pPr>
            <a:r>
              <a:rPr lang="en-US" altLang="zh-CN" sz="2000" dirty="0" smtClean="0">
                <a:solidFill>
                  <a:prstClr val="black"/>
                </a:solidFill>
                <a:latin typeface="方正黑体_GBK" panose="03000509000000000000" pitchFamily="65" charset="-122"/>
                <a:ea typeface="方正黑体_GBK" panose="03000509000000000000" pitchFamily="65" charset="-122"/>
              </a:rPr>
              <a:t>       1</a:t>
            </a:r>
            <a:r>
              <a:rPr lang="zh-CN" altLang="en-US" sz="2000" dirty="0" smtClean="0">
                <a:solidFill>
                  <a:prstClr val="black"/>
                </a:solidFill>
                <a:latin typeface="方正黑体_GBK" panose="03000509000000000000" pitchFamily="65" charset="-122"/>
                <a:ea typeface="方正黑体_GBK" panose="03000509000000000000" pitchFamily="65" charset="-122"/>
              </a:rPr>
              <a:t>、</a:t>
            </a:r>
            <a:r>
              <a:rPr lang="zh-CN" altLang="en-US" sz="2000" dirty="0">
                <a:solidFill>
                  <a:prstClr val="black"/>
                </a:solidFill>
                <a:latin typeface="方正黑体_GBK" panose="03000509000000000000" pitchFamily="65" charset="-122"/>
                <a:ea typeface="方正黑体_GBK" panose="03000509000000000000" pitchFamily="65" charset="-122"/>
              </a:rPr>
              <a:t>科技报告</a:t>
            </a:r>
            <a:r>
              <a:rPr lang="zh-CN" altLang="en-US" sz="2000" dirty="0">
                <a:solidFill>
                  <a:srgbClr val="FF0000"/>
                </a:solidFill>
                <a:latin typeface="方正黑体_GBK" panose="03000509000000000000" pitchFamily="65" charset="-122"/>
                <a:ea typeface="方正黑体_GBK" panose="03000509000000000000" pitchFamily="65" charset="-122"/>
              </a:rPr>
              <a:t>成文早</a:t>
            </a:r>
            <a:r>
              <a:rPr lang="zh-CN" altLang="en-US" sz="2000" dirty="0">
                <a:solidFill>
                  <a:prstClr val="black"/>
                </a:solidFill>
                <a:latin typeface="方正黑体_GBK" panose="03000509000000000000" pitchFamily="65" charset="-122"/>
                <a:ea typeface="方正黑体_GBK" panose="03000509000000000000" pitchFamily="65" charset="-122"/>
              </a:rPr>
              <a:t>于期刊、专利和图书，内容前沿、专深而具体，披露最新的科研进展和发现。</a:t>
            </a:r>
            <a:endParaRPr lang="en-US" altLang="zh-CN" sz="2000" dirty="0">
              <a:solidFill>
                <a:prstClr val="black"/>
              </a:solidFill>
              <a:latin typeface="方正黑体_GBK" panose="03000509000000000000" pitchFamily="65" charset="-122"/>
              <a:ea typeface="方正黑体_GBK" panose="03000509000000000000" pitchFamily="65" charset="-122"/>
            </a:endParaRPr>
          </a:p>
          <a:p>
            <a:pPr algn="just">
              <a:lnSpc>
                <a:spcPts val="2900"/>
              </a:lnSpc>
            </a:pPr>
            <a:r>
              <a:rPr lang="en-US" altLang="zh-CN" sz="2000" dirty="0">
                <a:solidFill>
                  <a:prstClr val="black"/>
                </a:solidFill>
                <a:latin typeface="方正黑体_GBK" panose="03000509000000000000" pitchFamily="65" charset="-122"/>
                <a:ea typeface="方正黑体_GBK" panose="03000509000000000000" pitchFamily="65" charset="-122"/>
              </a:rPr>
              <a:t>       </a:t>
            </a:r>
            <a:r>
              <a:rPr lang="en-US" altLang="zh-CN" sz="2000" dirty="0" smtClean="0">
                <a:solidFill>
                  <a:prstClr val="black"/>
                </a:solidFill>
                <a:latin typeface="方正黑体_GBK" panose="03000509000000000000" pitchFamily="65" charset="-122"/>
                <a:ea typeface="方正黑体_GBK" panose="03000509000000000000" pitchFamily="65" charset="-122"/>
              </a:rPr>
              <a:t>2</a:t>
            </a:r>
            <a:r>
              <a:rPr lang="zh-CN" altLang="en-US" sz="2000" dirty="0" smtClean="0">
                <a:solidFill>
                  <a:prstClr val="black"/>
                </a:solidFill>
                <a:latin typeface="方正黑体_GBK" panose="03000509000000000000" pitchFamily="65" charset="-122"/>
                <a:ea typeface="方正黑体_GBK" panose="03000509000000000000" pitchFamily="65" charset="-122"/>
              </a:rPr>
              <a:t>、</a:t>
            </a:r>
            <a:r>
              <a:rPr lang="zh-CN" altLang="en-US" sz="2000" dirty="0">
                <a:solidFill>
                  <a:prstClr val="black"/>
                </a:solidFill>
                <a:latin typeface="方正黑体_GBK" panose="03000509000000000000" pitchFamily="65" charset="-122"/>
                <a:ea typeface="方正黑体_GBK" panose="03000509000000000000" pitchFamily="65" charset="-122"/>
              </a:rPr>
              <a:t>科研档案侧重于研究过程中形成的</a:t>
            </a:r>
            <a:r>
              <a:rPr lang="zh-CN" altLang="en-US" sz="2000" dirty="0">
                <a:solidFill>
                  <a:srgbClr val="FF0000"/>
                </a:solidFill>
                <a:latin typeface="方正黑体_GBK" panose="03000509000000000000" pitchFamily="65" charset="-122"/>
                <a:ea typeface="方正黑体_GBK" panose="03000509000000000000" pitchFamily="65" charset="-122"/>
              </a:rPr>
              <a:t>管理文件</a:t>
            </a:r>
            <a:r>
              <a:rPr lang="zh-CN" altLang="en-US" sz="2000" dirty="0">
                <a:solidFill>
                  <a:prstClr val="black"/>
                </a:solidFill>
                <a:latin typeface="方正黑体_GBK" panose="03000509000000000000" pitchFamily="65" charset="-122"/>
                <a:ea typeface="方正黑体_GBK" panose="03000509000000000000" pitchFamily="65" charset="-122"/>
              </a:rPr>
              <a:t>和研究结果的</a:t>
            </a:r>
            <a:r>
              <a:rPr lang="zh-CN" altLang="en-US" sz="2000" dirty="0">
                <a:solidFill>
                  <a:srgbClr val="FF0000"/>
                </a:solidFill>
                <a:latin typeface="方正黑体_GBK" panose="03000509000000000000" pitchFamily="65" charset="-122"/>
                <a:ea typeface="方正黑体_GBK" panose="03000509000000000000" pitchFamily="65" charset="-122"/>
              </a:rPr>
              <a:t>依据性材料</a:t>
            </a:r>
            <a:r>
              <a:rPr lang="zh-CN" altLang="en-US" sz="2000" dirty="0">
                <a:solidFill>
                  <a:prstClr val="black"/>
                </a:solidFill>
                <a:latin typeface="方正黑体_GBK" panose="03000509000000000000" pitchFamily="65" charset="-122"/>
                <a:ea typeface="方正黑体_GBK" panose="03000509000000000000" pitchFamily="65" charset="-122"/>
              </a:rPr>
              <a:t>，目的是保存和备查，一般限于部门内使用。</a:t>
            </a:r>
            <a:endParaRPr lang="en-US" altLang="zh-CN" sz="2000" dirty="0">
              <a:solidFill>
                <a:prstClr val="black"/>
              </a:solidFill>
              <a:latin typeface="方正黑体_GBK" panose="03000509000000000000" pitchFamily="65" charset="-122"/>
              <a:ea typeface="方正黑体_GBK" panose="03000509000000000000" pitchFamily="65" charset="-122"/>
            </a:endParaRPr>
          </a:p>
          <a:p>
            <a:pPr algn="just">
              <a:lnSpc>
                <a:spcPts val="2900"/>
              </a:lnSpc>
            </a:pPr>
            <a:r>
              <a:rPr lang="en-US" altLang="zh-CN" sz="2000" dirty="0">
                <a:solidFill>
                  <a:prstClr val="black"/>
                </a:solidFill>
                <a:latin typeface="方正黑体_GBK" panose="03000509000000000000" pitchFamily="65" charset="-122"/>
                <a:ea typeface="方正黑体_GBK" panose="03000509000000000000" pitchFamily="65" charset="-122"/>
              </a:rPr>
              <a:t>       </a:t>
            </a:r>
            <a:r>
              <a:rPr lang="en-US" altLang="zh-CN" sz="2000" dirty="0" smtClean="0">
                <a:solidFill>
                  <a:prstClr val="black"/>
                </a:solidFill>
                <a:latin typeface="方正黑体_GBK" panose="03000509000000000000" pitchFamily="65" charset="-122"/>
                <a:ea typeface="方正黑体_GBK" panose="03000509000000000000" pitchFamily="65" charset="-122"/>
              </a:rPr>
              <a:t>3</a:t>
            </a:r>
            <a:r>
              <a:rPr lang="zh-CN" altLang="en-US" sz="2000" dirty="0" smtClean="0">
                <a:solidFill>
                  <a:prstClr val="black"/>
                </a:solidFill>
                <a:latin typeface="方正黑体_GBK" panose="03000509000000000000" pitchFamily="65" charset="-122"/>
                <a:ea typeface="方正黑体_GBK" panose="03000509000000000000" pitchFamily="65" charset="-122"/>
              </a:rPr>
              <a:t>、</a:t>
            </a:r>
            <a:r>
              <a:rPr lang="zh-CN" altLang="en-US" sz="2000" dirty="0">
                <a:solidFill>
                  <a:prstClr val="black"/>
                </a:solidFill>
                <a:latin typeface="方正黑体_GBK" panose="03000509000000000000" pitchFamily="65" charset="-122"/>
                <a:ea typeface="方正黑体_GBK" panose="03000509000000000000" pitchFamily="65" charset="-122"/>
              </a:rPr>
              <a:t>期刊论文是经同行评审和编辑的</a:t>
            </a:r>
            <a:r>
              <a:rPr lang="zh-CN" altLang="en-US" sz="2000" dirty="0">
                <a:solidFill>
                  <a:srgbClr val="FF0000"/>
                </a:solidFill>
                <a:latin typeface="方正黑体_GBK" panose="03000509000000000000" pitchFamily="65" charset="-122"/>
                <a:ea typeface="方正黑体_GBK" panose="03000509000000000000" pitchFamily="65" charset="-122"/>
              </a:rPr>
              <a:t>公开出版物</a:t>
            </a:r>
            <a:r>
              <a:rPr lang="zh-CN" altLang="en-US" sz="2000" dirty="0">
                <a:solidFill>
                  <a:prstClr val="black"/>
                </a:solidFill>
                <a:latin typeface="方正黑体_GBK" panose="03000509000000000000" pitchFamily="65" charset="-122"/>
                <a:ea typeface="方正黑体_GBK" panose="03000509000000000000" pitchFamily="65" charset="-122"/>
              </a:rPr>
              <a:t>，对内容的创新性有严格要求，</a:t>
            </a:r>
            <a:r>
              <a:rPr lang="zh-CN" altLang="en-US" sz="2000" dirty="0">
                <a:solidFill>
                  <a:srgbClr val="FF0000"/>
                </a:solidFill>
                <a:latin typeface="方正黑体_GBK" panose="03000509000000000000" pitchFamily="65" charset="-122"/>
                <a:ea typeface="方正黑体_GBK" panose="03000509000000000000" pitchFamily="65" charset="-122"/>
              </a:rPr>
              <a:t>篇幅</a:t>
            </a:r>
            <a:r>
              <a:rPr lang="zh-CN" altLang="en-US" sz="2000" dirty="0">
                <a:solidFill>
                  <a:prstClr val="black"/>
                </a:solidFill>
                <a:latin typeface="方正黑体_GBK" panose="03000509000000000000" pitchFamily="65" charset="-122"/>
                <a:ea typeface="方正黑体_GBK" panose="03000509000000000000" pitchFamily="65" charset="-122"/>
              </a:rPr>
              <a:t>受到限制，对研究方法、试验过程、中间结果等</a:t>
            </a:r>
            <a:r>
              <a:rPr lang="zh-CN" altLang="en-US" sz="2000" dirty="0">
                <a:solidFill>
                  <a:srgbClr val="FF0000"/>
                </a:solidFill>
                <a:latin typeface="方正黑体_GBK" panose="03000509000000000000" pitchFamily="65" charset="-122"/>
                <a:ea typeface="方正黑体_GBK" panose="03000509000000000000" pitchFamily="65" charset="-122"/>
              </a:rPr>
              <a:t>描述较为简单</a:t>
            </a:r>
            <a:r>
              <a:rPr lang="zh-CN" altLang="en-US" sz="2000" dirty="0">
                <a:solidFill>
                  <a:prstClr val="black"/>
                </a:solidFill>
                <a:latin typeface="方正黑体_GBK" panose="03000509000000000000" pitchFamily="65" charset="-122"/>
                <a:ea typeface="方正黑体_GBK" panose="03000509000000000000" pitchFamily="65" charset="-122"/>
              </a:rPr>
              <a:t>，只介绍</a:t>
            </a:r>
            <a:r>
              <a:rPr lang="zh-CN" altLang="en-US" sz="2000" dirty="0">
                <a:solidFill>
                  <a:srgbClr val="FF0000"/>
                </a:solidFill>
                <a:latin typeface="方正黑体_GBK" panose="03000509000000000000" pitchFamily="65" charset="-122"/>
                <a:ea typeface="方正黑体_GBK" panose="03000509000000000000" pitchFamily="65" charset="-122"/>
              </a:rPr>
              <a:t>成功的经验</a:t>
            </a:r>
            <a:r>
              <a:rPr lang="zh-CN" altLang="en-US" sz="2000" dirty="0" smtClean="0">
                <a:solidFill>
                  <a:prstClr val="black"/>
                </a:solidFill>
                <a:latin typeface="方正黑体_GBK" panose="03000509000000000000" pitchFamily="65" charset="-122"/>
                <a:ea typeface="方正黑体_GBK" panose="03000509000000000000" pitchFamily="65" charset="-122"/>
              </a:rPr>
              <a:t>。</a:t>
            </a:r>
            <a:endParaRPr lang="en-US" altLang="zh-CN" sz="2000" dirty="0" smtClean="0">
              <a:solidFill>
                <a:prstClr val="black"/>
              </a:solidFill>
              <a:latin typeface="方正黑体_GBK" panose="03000509000000000000" pitchFamily="65" charset="-122"/>
              <a:ea typeface="方正黑体_GBK" panose="03000509000000000000" pitchFamily="65" charset="-122"/>
            </a:endParaRPr>
          </a:p>
          <a:p>
            <a:pPr>
              <a:lnSpc>
                <a:spcPts val="2900"/>
              </a:lnSpc>
            </a:pPr>
            <a:r>
              <a:rPr lang="en-US" altLang="zh-CN" sz="2000" dirty="0">
                <a:solidFill>
                  <a:prstClr val="black"/>
                </a:solidFill>
                <a:latin typeface="方正黑体_GBK" panose="03000509000000000000" pitchFamily="65" charset="-122"/>
                <a:ea typeface="方正黑体_GBK" panose="03000509000000000000" pitchFamily="65" charset="-122"/>
              </a:rPr>
              <a:t> </a:t>
            </a:r>
            <a:r>
              <a:rPr lang="en-US" altLang="zh-CN" sz="2000" dirty="0" smtClean="0">
                <a:solidFill>
                  <a:prstClr val="black"/>
                </a:solidFill>
                <a:latin typeface="方正黑体_GBK" panose="03000509000000000000" pitchFamily="65" charset="-122"/>
                <a:ea typeface="方正黑体_GBK" panose="03000509000000000000" pitchFamily="65" charset="-122"/>
              </a:rPr>
              <a:t>      4</a:t>
            </a:r>
            <a:r>
              <a:rPr lang="zh-CN" altLang="en-US" sz="2000" dirty="0" smtClean="0">
                <a:solidFill>
                  <a:prstClr val="black"/>
                </a:solidFill>
                <a:latin typeface="方正黑体_GBK" panose="03000509000000000000" pitchFamily="65" charset="-122"/>
                <a:ea typeface="方正黑体_GBK" panose="03000509000000000000" pitchFamily="65" charset="-122"/>
              </a:rPr>
              <a:t>、</a:t>
            </a:r>
            <a:r>
              <a:rPr lang="zh-CN" altLang="en-US" sz="2000" dirty="0">
                <a:solidFill>
                  <a:prstClr val="black"/>
                </a:solidFill>
                <a:latin typeface="方正黑体_GBK" panose="03000509000000000000" pitchFamily="65" charset="-122"/>
                <a:ea typeface="方正黑体_GBK" panose="03000509000000000000" pitchFamily="65" charset="-122"/>
              </a:rPr>
              <a:t>专利则是科技活动中</a:t>
            </a:r>
            <a:r>
              <a:rPr lang="zh-CN" altLang="en-US" sz="2000" dirty="0" smtClean="0">
                <a:solidFill>
                  <a:srgbClr val="FF0000"/>
                </a:solidFill>
                <a:latin typeface="方正黑体_GBK" panose="03000509000000000000" pitchFamily="65" charset="-122"/>
                <a:ea typeface="方正黑体_GBK" panose="03000509000000000000" pitchFamily="65" charset="-122"/>
              </a:rPr>
              <a:t>独创部分</a:t>
            </a:r>
            <a:r>
              <a:rPr lang="zh-CN" altLang="en-US" sz="2000" dirty="0">
                <a:solidFill>
                  <a:prstClr val="black"/>
                </a:solidFill>
                <a:latin typeface="方正黑体_GBK" panose="03000509000000000000" pitchFamily="65" charset="-122"/>
                <a:ea typeface="方正黑体_GBK" panose="03000509000000000000" pitchFamily="65" charset="-122"/>
              </a:rPr>
              <a:t>的提炼，只有</a:t>
            </a:r>
            <a:r>
              <a:rPr lang="zh-CN" altLang="en-US" sz="2000" dirty="0" smtClean="0">
                <a:solidFill>
                  <a:srgbClr val="FF0000"/>
                </a:solidFill>
                <a:latin typeface="方正黑体_GBK" panose="03000509000000000000" pitchFamily="65" charset="-122"/>
                <a:ea typeface="方正黑体_GBK" panose="03000509000000000000" pitchFamily="65" charset="-122"/>
              </a:rPr>
              <a:t>成功</a:t>
            </a:r>
            <a:r>
              <a:rPr lang="zh-CN" altLang="en-US" sz="2000" dirty="0">
                <a:solidFill>
                  <a:prstClr val="black"/>
                </a:solidFill>
                <a:latin typeface="方正黑体_GBK" panose="03000509000000000000" pitchFamily="65" charset="-122"/>
                <a:ea typeface="方正黑体_GBK" panose="03000509000000000000" pitchFamily="65" charset="-122"/>
              </a:rPr>
              <a:t>才可以申请专利，目的是形成</a:t>
            </a:r>
            <a:r>
              <a:rPr lang="zh-CN" altLang="en-US" sz="2000" dirty="0" smtClean="0">
                <a:solidFill>
                  <a:srgbClr val="FF0000"/>
                </a:solidFill>
                <a:latin typeface="方正黑体_GBK" panose="03000509000000000000" pitchFamily="65" charset="-122"/>
                <a:ea typeface="方正黑体_GBK" panose="03000509000000000000" pitchFamily="65" charset="-122"/>
              </a:rPr>
              <a:t>知识产权</a:t>
            </a:r>
            <a:r>
              <a:rPr lang="zh-CN" altLang="en-US" sz="2000" dirty="0">
                <a:solidFill>
                  <a:prstClr val="black"/>
                </a:solidFill>
                <a:latin typeface="方正黑体_GBK" panose="03000509000000000000" pitchFamily="65" charset="-122"/>
                <a:ea typeface="方正黑体_GBK" panose="03000509000000000000" pitchFamily="65" charset="-122"/>
              </a:rPr>
              <a:t>，获得法律保护。</a:t>
            </a:r>
            <a:endParaRPr lang="en-US" altLang="zh-CN" sz="2000" dirty="0">
              <a:solidFill>
                <a:prstClr val="black"/>
              </a:solidFill>
              <a:latin typeface="方正黑体_GBK" panose="03000509000000000000" pitchFamily="65" charset="-122"/>
              <a:ea typeface="方正黑体_GBK" panose="03000509000000000000" pitchFamily="65" charset="-122"/>
            </a:endParaRPr>
          </a:p>
          <a:p>
            <a:pPr algn="just">
              <a:lnSpc>
                <a:spcPts val="2900"/>
              </a:lnSpc>
            </a:pPr>
            <a:r>
              <a:rPr lang="en-US" altLang="zh-CN" sz="2000" dirty="0">
                <a:solidFill>
                  <a:prstClr val="black"/>
                </a:solidFill>
                <a:latin typeface="方正黑体_GBK" panose="03000509000000000000" pitchFamily="65" charset="-122"/>
                <a:ea typeface="方正黑体_GBK" panose="03000509000000000000" pitchFamily="65" charset="-122"/>
              </a:rPr>
              <a:t>       </a:t>
            </a:r>
            <a:r>
              <a:rPr lang="en-US" altLang="zh-CN" sz="2000" dirty="0" smtClean="0">
                <a:solidFill>
                  <a:prstClr val="black"/>
                </a:solidFill>
                <a:latin typeface="方正黑体_GBK" panose="03000509000000000000" pitchFamily="65" charset="-122"/>
                <a:ea typeface="方正黑体_GBK" panose="03000509000000000000" pitchFamily="65" charset="-122"/>
              </a:rPr>
              <a:t>5</a:t>
            </a:r>
            <a:r>
              <a:rPr lang="zh-CN" altLang="en-US" sz="2000" dirty="0" smtClean="0">
                <a:solidFill>
                  <a:prstClr val="black"/>
                </a:solidFill>
                <a:latin typeface="方正黑体_GBK" panose="03000509000000000000" pitchFamily="65" charset="-122"/>
                <a:ea typeface="方正黑体_GBK" panose="03000509000000000000" pitchFamily="65" charset="-122"/>
              </a:rPr>
              <a:t>、</a:t>
            </a:r>
            <a:r>
              <a:rPr lang="zh-CN" altLang="en-US" sz="2000" dirty="0">
                <a:solidFill>
                  <a:prstClr val="black"/>
                </a:solidFill>
                <a:latin typeface="方正黑体_GBK" panose="03000509000000000000" pitchFamily="65" charset="-122"/>
                <a:ea typeface="方正黑体_GBK" panose="03000509000000000000" pitchFamily="65" charset="-122"/>
              </a:rPr>
              <a:t>科学数据是在科学实验</a:t>
            </a:r>
            <a:r>
              <a:rPr lang="en-US" altLang="zh-CN" sz="2000" dirty="0">
                <a:solidFill>
                  <a:prstClr val="black"/>
                </a:solidFill>
                <a:latin typeface="方正黑体_GBK" panose="03000509000000000000" pitchFamily="65" charset="-122"/>
                <a:ea typeface="方正黑体_GBK" panose="03000509000000000000" pitchFamily="65" charset="-122"/>
              </a:rPr>
              <a:t>/</a:t>
            </a:r>
            <a:r>
              <a:rPr lang="zh-CN" altLang="en-US" sz="2000" dirty="0">
                <a:solidFill>
                  <a:prstClr val="black"/>
                </a:solidFill>
                <a:latin typeface="方正黑体_GBK" panose="03000509000000000000" pitchFamily="65" charset="-122"/>
                <a:ea typeface="方正黑体_GBK" panose="03000509000000000000" pitchFamily="65" charset="-122"/>
              </a:rPr>
              <a:t>试验或测量过程中获得的</a:t>
            </a:r>
            <a:r>
              <a:rPr lang="zh-CN" altLang="en-US" sz="2000" dirty="0" smtClean="0">
                <a:solidFill>
                  <a:srgbClr val="FF0000"/>
                </a:solidFill>
                <a:latin typeface="方正黑体_GBK" panose="03000509000000000000" pitchFamily="65" charset="-122"/>
                <a:ea typeface="方正黑体_GBK" panose="03000509000000000000" pitchFamily="65" charset="-122"/>
              </a:rPr>
              <a:t>数据记录</a:t>
            </a:r>
            <a:r>
              <a:rPr lang="zh-CN" altLang="en-US" sz="2000" dirty="0">
                <a:solidFill>
                  <a:prstClr val="black"/>
                </a:solidFill>
                <a:latin typeface="方正黑体_GBK" panose="03000509000000000000" pitchFamily="65" charset="-122"/>
                <a:ea typeface="方正黑体_GBK" panose="03000509000000000000" pitchFamily="65" charset="-122"/>
              </a:rPr>
              <a:t>，是产生科技报告的</a:t>
            </a:r>
            <a:r>
              <a:rPr lang="zh-CN" altLang="en-US" sz="2000" dirty="0" smtClean="0">
                <a:solidFill>
                  <a:srgbClr val="FF0000"/>
                </a:solidFill>
                <a:latin typeface="方正黑体_GBK" panose="03000509000000000000" pitchFamily="65" charset="-122"/>
                <a:ea typeface="方正黑体_GBK" panose="03000509000000000000" pitchFamily="65" charset="-122"/>
              </a:rPr>
              <a:t>基础素材</a:t>
            </a:r>
            <a:r>
              <a:rPr lang="zh-CN" altLang="en-US" sz="2000" dirty="0">
                <a:solidFill>
                  <a:prstClr val="black"/>
                </a:solidFill>
                <a:latin typeface="方正黑体_GBK" panose="03000509000000000000" pitchFamily="65" charset="-122"/>
                <a:ea typeface="方正黑体_GBK" panose="03000509000000000000" pitchFamily="65" charset="-122"/>
              </a:rPr>
              <a:t>之一。</a:t>
            </a:r>
            <a:endParaRPr lang="en-US" altLang="zh-CN" sz="2000" dirty="0">
              <a:solidFill>
                <a:prstClr val="black"/>
              </a:solidFill>
              <a:latin typeface="方正黑体_GBK" panose="03000509000000000000" pitchFamily="65" charset="-122"/>
              <a:ea typeface="方正黑体_GBK" panose="03000509000000000000" pitchFamily="65" charset="-122"/>
            </a:endParaRPr>
          </a:p>
          <a:p>
            <a:pPr algn="just">
              <a:lnSpc>
                <a:spcPts val="2900"/>
              </a:lnSpc>
            </a:pPr>
            <a:r>
              <a:rPr lang="en-US" altLang="zh-CN" sz="2000" dirty="0">
                <a:solidFill>
                  <a:prstClr val="black"/>
                </a:solidFill>
                <a:latin typeface="方正黑体_GBK" panose="03000509000000000000" pitchFamily="65" charset="-122"/>
                <a:ea typeface="方正黑体_GBK" panose="03000509000000000000" pitchFamily="65" charset="-122"/>
              </a:rPr>
              <a:t>     </a:t>
            </a:r>
            <a:r>
              <a:rPr lang="en-US" altLang="zh-CN" sz="2000" dirty="0" smtClean="0">
                <a:solidFill>
                  <a:prstClr val="black"/>
                </a:solidFill>
                <a:latin typeface="方正黑体_GBK" panose="03000509000000000000" pitchFamily="65" charset="-122"/>
                <a:ea typeface="方正黑体_GBK" panose="03000509000000000000" pitchFamily="65" charset="-122"/>
              </a:rPr>
              <a:t>  6</a:t>
            </a:r>
            <a:r>
              <a:rPr lang="zh-CN" altLang="en-US" sz="2000" dirty="0" smtClean="0">
                <a:solidFill>
                  <a:prstClr val="black"/>
                </a:solidFill>
                <a:latin typeface="方正黑体_GBK" panose="03000509000000000000" pitchFamily="65" charset="-122"/>
                <a:ea typeface="方正黑体_GBK" panose="03000509000000000000" pitchFamily="65" charset="-122"/>
              </a:rPr>
              <a:t>、</a:t>
            </a:r>
            <a:r>
              <a:rPr lang="zh-CN" altLang="en-US" sz="2000" dirty="0">
                <a:solidFill>
                  <a:prstClr val="black"/>
                </a:solidFill>
                <a:latin typeface="方正黑体_GBK" panose="03000509000000000000" pitchFamily="65" charset="-122"/>
                <a:ea typeface="方正黑体_GBK" panose="03000509000000000000" pitchFamily="65" charset="-122"/>
              </a:rPr>
              <a:t>专著是对某一学科或专门课题进行</a:t>
            </a:r>
            <a:r>
              <a:rPr lang="zh-CN" altLang="en-US" sz="2000" dirty="0" smtClean="0">
                <a:solidFill>
                  <a:srgbClr val="FF0000"/>
                </a:solidFill>
                <a:latin typeface="方正黑体_GBK" panose="03000509000000000000" pitchFamily="65" charset="-122"/>
                <a:ea typeface="方正黑体_GBK" panose="03000509000000000000" pitchFamily="65" charset="-122"/>
              </a:rPr>
              <a:t>全面系统论述</a:t>
            </a:r>
            <a:r>
              <a:rPr lang="zh-CN" altLang="en-US" sz="2000" dirty="0">
                <a:solidFill>
                  <a:prstClr val="black"/>
                </a:solidFill>
                <a:latin typeface="方正黑体_GBK" panose="03000509000000000000" pitchFamily="65" charset="-122"/>
                <a:ea typeface="方正黑体_GBK" panose="03000509000000000000" pitchFamily="65" charset="-122"/>
              </a:rPr>
              <a:t>的著作，篇幅较长，</a:t>
            </a:r>
            <a:r>
              <a:rPr lang="zh-CN" altLang="en-US" sz="2000" dirty="0" smtClean="0">
                <a:solidFill>
                  <a:srgbClr val="FF0000"/>
                </a:solidFill>
                <a:latin typeface="方正黑体_GBK" panose="03000509000000000000" pitchFamily="65" charset="-122"/>
                <a:ea typeface="方正黑体_GBK" panose="03000509000000000000" pitchFamily="65" charset="-122"/>
              </a:rPr>
              <a:t>正式出版</a:t>
            </a:r>
            <a:r>
              <a:rPr lang="zh-CN" altLang="en-US" sz="2000" dirty="0">
                <a:solidFill>
                  <a:prstClr val="black"/>
                </a:solidFill>
                <a:latin typeface="方正黑体_GBK" panose="03000509000000000000" pitchFamily="65" charset="-122"/>
                <a:ea typeface="方正黑体_GBK" panose="03000509000000000000" pitchFamily="65" charset="-122"/>
              </a:rPr>
              <a:t>，</a:t>
            </a:r>
            <a:r>
              <a:rPr lang="zh-CN" altLang="en-US" sz="2000" dirty="0" smtClean="0">
                <a:solidFill>
                  <a:srgbClr val="FF0000"/>
                </a:solidFill>
                <a:latin typeface="方正黑体_GBK" panose="03000509000000000000" pitchFamily="65" charset="-122"/>
                <a:ea typeface="方正黑体_GBK" panose="03000509000000000000" pitchFamily="65" charset="-122"/>
              </a:rPr>
              <a:t>周期较长</a:t>
            </a:r>
            <a:r>
              <a:rPr lang="zh-CN" altLang="en-US" sz="2000" dirty="0">
                <a:solidFill>
                  <a:prstClr val="black"/>
                </a:solidFill>
                <a:latin typeface="方正黑体_GBK" panose="03000509000000000000" pitchFamily="65" charset="-122"/>
                <a:ea typeface="方正黑体_GBK" panose="03000509000000000000" pitchFamily="65" charset="-122"/>
              </a:rPr>
              <a:t>，具有内容广博、论述系统、观点成熟的特点。  </a:t>
            </a:r>
          </a:p>
          <a:p>
            <a:pPr algn="just">
              <a:lnSpc>
                <a:spcPts val="4500"/>
              </a:lnSpc>
            </a:pPr>
            <a:r>
              <a:rPr lang="zh-CN" altLang="en-US" sz="2400" dirty="0">
                <a:solidFill>
                  <a:prstClr val="black"/>
                </a:solidFill>
                <a:latin typeface="方正黑体_GBK" panose="03000509000000000000" pitchFamily="65" charset="-122"/>
                <a:ea typeface="方正黑体_GBK" panose="03000509000000000000" pitchFamily="65" charset="-122"/>
              </a:rPr>
              <a:t>    </a:t>
            </a:r>
            <a:endParaRPr lang="en-US" altLang="zh-CN" sz="24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endParaRPr lang="en-US" altLang="zh-CN" sz="2400" dirty="0">
              <a:solidFill>
                <a:prstClr val="black"/>
              </a:solidFill>
              <a:latin typeface="方正黑体_GBK" panose="03000509000000000000" pitchFamily="65" charset="-122"/>
              <a:ea typeface="方正黑体_GBK" panose="03000509000000000000" pitchFamily="65"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011555" y="1677670"/>
            <a:ext cx="3563620" cy="4003675"/>
          </a:xfrm>
        </p:spPr>
        <p:txBody>
          <a:bodyPr>
            <a:normAutofit/>
          </a:bodyPr>
          <a:lstStyle/>
          <a:p>
            <a:pPr marL="800100" lvl="1" indent="-342900" eaLnBrk="0" fontAlgn="base" hangingPunct="0">
              <a:lnSpc>
                <a:spcPct val="150000"/>
              </a:lnSpc>
              <a:spcBef>
                <a:spcPct val="0"/>
              </a:spcBef>
              <a:spcAft>
                <a:spcPct val="0"/>
              </a:spcAft>
              <a:buClrTx/>
              <a:buSzTx/>
              <a:buFont typeface="Wingdings" panose="05000000000000000000" charset="0"/>
              <a:buChar char="u"/>
              <a:defRPr/>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摘要</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eaLnBrk="0" fontAlgn="base" hangingPunct="0">
              <a:lnSpc>
                <a:spcPct val="150000"/>
              </a:lnSpc>
              <a:spcBef>
                <a:spcPct val="0"/>
              </a:spcBef>
              <a:spcAft>
                <a:spcPct val="0"/>
              </a:spcAft>
              <a:buClrTx/>
              <a:buSzTx/>
              <a:buFont typeface="Wingdings" panose="05000000000000000000" charset="0"/>
              <a:buChar char="Ø"/>
              <a:defRP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摘要应就研究工作的</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目的</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意义、内容、方法、结果</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结论</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等进行概括性介绍，特别是要把报告的</a:t>
            </a:r>
            <a:r>
              <a:rPr lang="zh-CN" altLang="en-US" sz="16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新理论、新方法、新结果</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等最有价值的信息表述出来。</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eaLnBrk="0" fontAlgn="base" hangingPunct="0">
              <a:lnSpc>
                <a:spcPct val="150000"/>
              </a:lnSpc>
              <a:spcBef>
                <a:spcPct val="0"/>
              </a:spcBef>
              <a:spcAft>
                <a:spcPct val="0"/>
              </a:spcAft>
              <a:buClrTx/>
              <a:buSzTx/>
              <a:buFont typeface="Wingdings" panose="05000000000000000000" charset="0"/>
              <a:buChar char="Ø"/>
              <a:defRP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摘要字数一般为</a:t>
            </a:r>
            <a:r>
              <a:rPr 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300~600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字左右。摘要不能写</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组织管理</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成果</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等信息。</a:t>
            </a:r>
            <a:endParaRPr 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457200" lvl="1" indent="0" eaLnBrk="0" fontAlgn="base" hangingPunct="0">
              <a:lnSpc>
                <a:spcPct val="150000"/>
              </a:lnSpc>
              <a:spcBef>
                <a:spcPct val="0"/>
              </a:spcBef>
              <a:spcAft>
                <a:spcPct val="0"/>
              </a:spcAft>
              <a:buClrTx/>
              <a:buSzTx/>
              <a:buFont typeface="Wingdings" panose="05000000000000000000" charset="0"/>
              <a:buNone/>
              <a:defRPr/>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4799331" y="476250"/>
            <a:ext cx="5841365" cy="6005830"/>
          </a:xfrm>
          <a:prstGeom prst="rect">
            <a:avLst/>
          </a:prstGeom>
        </p:spPr>
      </p:pic>
      <p:sp>
        <p:nvSpPr>
          <p:cNvPr id="2" name="文本框 1"/>
          <p:cNvSpPr txBox="1"/>
          <p:nvPr/>
        </p:nvSpPr>
        <p:spPr>
          <a:xfrm>
            <a:off x="654685" y="838835"/>
            <a:ext cx="3730625" cy="368300"/>
          </a:xfrm>
          <a:prstGeom prst="rect">
            <a:avLst/>
          </a:prstGeom>
          <a:noFill/>
        </p:spPr>
        <p:txBody>
          <a:bodyPr wrap="square" rtlCol="0">
            <a:spAutoFit/>
          </a:bodyPr>
          <a:lstStyle/>
          <a:p>
            <a:r>
              <a:rPr lang="zh-CN" altLang="en-US">
                <a:solidFill>
                  <a:srgbClr val="0070C0"/>
                </a:solidFill>
              </a:rPr>
              <a:t>信息表</a:t>
            </a:r>
            <a:r>
              <a:rPr lang="en-US" altLang="zh-CN">
                <a:solidFill>
                  <a:srgbClr val="0070C0"/>
                </a:solidFill>
              </a:rPr>
              <a:t>1-----</a:t>
            </a:r>
            <a:r>
              <a:rPr lang="zh-CN" altLang="en-US">
                <a:solidFill>
                  <a:srgbClr val="0070C0"/>
                </a:solidFill>
              </a:rPr>
              <a:t>科技报告摘要</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20520" y="1577975"/>
            <a:ext cx="4186555" cy="4226560"/>
          </a:xfrm>
        </p:spPr>
        <p:txBody>
          <a:bodyPr>
            <a:normAutofit/>
          </a:bodyPr>
          <a:lstStyle/>
          <a:p>
            <a:pPr marL="0" lvl="1" indent="0">
              <a:lnSpc>
                <a:spcPts val="2800"/>
              </a:lnSpc>
              <a:buNone/>
              <a:defRPr/>
            </a:pPr>
            <a:r>
              <a:rPr lang="zh-CN" altLang="en-US" sz="1400" b="1" dirty="0">
                <a:latin typeface="+mn-ea"/>
              </a:rPr>
              <a:t>▲</a:t>
            </a:r>
            <a:r>
              <a:rPr lang="zh-CN" altLang="en-US" sz="1600" b="1" dirty="0">
                <a:solidFill>
                  <a:srgbClr val="FF0000"/>
                </a:solidFill>
                <a:latin typeface="+mn-ea"/>
              </a:rPr>
              <a:t>关键词</a:t>
            </a:r>
            <a:r>
              <a:rPr lang="zh-CN" altLang="en-US" sz="1600" dirty="0">
                <a:solidFill>
                  <a:srgbClr val="FF0000"/>
                </a:solidFill>
                <a:latin typeface="+mn-ea"/>
              </a:rPr>
              <a:t>：</a:t>
            </a:r>
            <a:r>
              <a:rPr lang="zh-CN" altLang="en-US" sz="1600" dirty="0">
                <a:latin typeface="+mn-ea"/>
              </a:rPr>
              <a:t>每篇报告宜选取</a:t>
            </a:r>
            <a:r>
              <a:rPr lang="en-US" altLang="zh-CN" sz="1600" dirty="0">
                <a:latin typeface="+mn-ea"/>
              </a:rPr>
              <a:t>3-8</a:t>
            </a:r>
            <a:r>
              <a:rPr lang="zh-CN" altLang="en-US" sz="1600" dirty="0">
                <a:latin typeface="+mn-ea"/>
              </a:rPr>
              <a:t>个词作为关键词，关键词之间用</a:t>
            </a:r>
            <a:r>
              <a:rPr lang="zh-CN" altLang="en-US" sz="1600" b="1" dirty="0">
                <a:latin typeface="+mn-ea"/>
              </a:rPr>
              <a:t>英文</a:t>
            </a:r>
            <a:r>
              <a:rPr lang="en-US" altLang="zh-CN" sz="1600" b="1" dirty="0">
                <a:latin typeface="+mn-ea"/>
              </a:rPr>
              <a:t>;</a:t>
            </a:r>
            <a:r>
              <a:rPr lang="zh-CN" altLang="en-US" sz="1600" dirty="0">
                <a:latin typeface="+mn-ea"/>
              </a:rPr>
              <a:t>间隔。</a:t>
            </a:r>
            <a:endParaRPr lang="en-US" altLang="zh-CN" sz="1600" dirty="0">
              <a:latin typeface="+mn-ea"/>
            </a:endParaRPr>
          </a:p>
          <a:p>
            <a:pPr marL="0" lvl="1" indent="0">
              <a:lnSpc>
                <a:spcPts val="2800"/>
              </a:lnSpc>
              <a:buNone/>
              <a:defRPr/>
            </a:pPr>
            <a:r>
              <a:rPr lang="zh-CN" altLang="en-US" sz="1600" b="1" dirty="0">
                <a:latin typeface="+mn-ea"/>
              </a:rPr>
              <a:t>▲</a:t>
            </a:r>
            <a:r>
              <a:rPr lang="zh-CN" altLang="en-US" sz="1600" b="1" dirty="0">
                <a:solidFill>
                  <a:srgbClr val="FF0000"/>
                </a:solidFill>
                <a:latin typeface="+mn-ea"/>
              </a:rPr>
              <a:t>支持渠道</a:t>
            </a:r>
            <a:r>
              <a:rPr lang="zh-CN" altLang="en-US" sz="1600" dirty="0">
                <a:solidFill>
                  <a:srgbClr val="FF0000"/>
                </a:solidFill>
                <a:latin typeface="+mn-ea"/>
              </a:rPr>
              <a:t>：</a:t>
            </a:r>
            <a:r>
              <a:rPr lang="zh-CN" altLang="en-US" sz="1600" dirty="0">
                <a:latin typeface="+mn-ea"/>
              </a:rPr>
              <a:t>计划名称、主管部门、承担单位等信息填写完整准确。</a:t>
            </a:r>
            <a:endParaRPr lang="en-US" altLang="zh-CN" sz="1600" dirty="0">
              <a:latin typeface="+mn-ea"/>
            </a:endParaRPr>
          </a:p>
          <a:p>
            <a:pPr marL="0" lvl="1" indent="0">
              <a:lnSpc>
                <a:spcPts val="2800"/>
              </a:lnSpc>
              <a:defRPr/>
            </a:pPr>
            <a:r>
              <a:rPr lang="zh-CN" altLang="en-US" sz="1600" dirty="0">
                <a:solidFill>
                  <a:srgbClr val="FF0000"/>
                </a:solidFill>
                <a:latin typeface="+mn-ea"/>
              </a:rPr>
              <a:t>主管部门是立项或拨款部门；</a:t>
            </a:r>
            <a:endParaRPr lang="en-US" altLang="zh-CN" sz="1600" dirty="0">
              <a:solidFill>
                <a:srgbClr val="FF0000"/>
              </a:solidFill>
              <a:latin typeface="+mn-ea"/>
            </a:endParaRPr>
          </a:p>
          <a:p>
            <a:pPr marL="0" lvl="1" indent="0">
              <a:lnSpc>
                <a:spcPts val="2800"/>
              </a:lnSpc>
              <a:defRPr/>
            </a:pPr>
            <a:r>
              <a:rPr lang="zh-CN" altLang="en-US" sz="1600" dirty="0">
                <a:latin typeface="+mn-ea"/>
              </a:rPr>
              <a:t>总经费包括了省拨经费、自筹经费；</a:t>
            </a:r>
            <a:endParaRPr lang="en-US" altLang="zh-CN" sz="1600" dirty="0">
              <a:latin typeface="+mn-ea"/>
            </a:endParaRPr>
          </a:p>
          <a:p>
            <a:pPr marL="0" lvl="1" indent="0">
              <a:lnSpc>
                <a:spcPts val="2800"/>
              </a:lnSpc>
              <a:defRPr/>
            </a:pPr>
            <a:r>
              <a:rPr lang="zh-CN" altLang="en-US" sz="1600" dirty="0">
                <a:solidFill>
                  <a:srgbClr val="FF0000"/>
                </a:solidFill>
                <a:latin typeface="+mn-ea"/>
              </a:rPr>
              <a:t>联系人</a:t>
            </a:r>
            <a:r>
              <a:rPr lang="zh-CN" altLang="en-US" sz="1600" dirty="0">
                <a:latin typeface="+mn-ea"/>
              </a:rPr>
              <a:t>一定要填写能够对科技报告内容修改或质量负责的科研人员，联系方式要填写常用的。</a:t>
            </a:r>
            <a:endParaRPr lang="en-US" altLang="zh-CN" sz="1600" dirty="0">
              <a:latin typeface="+mn-ea"/>
            </a:endParaRPr>
          </a:p>
          <a:p>
            <a:pPr marL="0" lvl="1" indent="0">
              <a:lnSpc>
                <a:spcPts val="3300"/>
              </a:lnSpc>
              <a:buNone/>
              <a:defRPr/>
            </a:pPr>
            <a:endParaRPr lang="zh-CN" altLang="en-US" sz="1600" b="1" dirty="0">
              <a:solidFill>
                <a:srgbClr val="FF0000"/>
              </a:solidFill>
              <a:latin typeface="+mn-ea"/>
            </a:endParaRPr>
          </a:p>
          <a:p>
            <a:pPr marL="0" lvl="1" indent="0">
              <a:lnSpc>
                <a:spcPts val="3300"/>
              </a:lnSpc>
              <a:defRPr/>
            </a:pPr>
            <a:endParaRPr lang="zh-CN" altLang="en-US" sz="1600" dirty="0">
              <a:latin typeface="+mn-ea"/>
            </a:endParaRPr>
          </a:p>
          <a:p>
            <a:endParaRPr lang="zh-CN" altLang="en-US" dirty="0"/>
          </a:p>
        </p:txBody>
      </p:sp>
      <p:pic>
        <p:nvPicPr>
          <p:cNvPr id="4" name="Picture 2"/>
          <p:cNvPicPr>
            <a:picLocks noChangeAspect="1" noChangeArrowheads="1"/>
          </p:cNvPicPr>
          <p:nvPr/>
        </p:nvPicPr>
        <p:blipFill>
          <a:blip r:embed="rId3" cstate="print"/>
          <a:srcRect/>
          <a:stretch>
            <a:fillRect/>
          </a:stretch>
        </p:blipFill>
        <p:spPr bwMode="auto">
          <a:xfrm>
            <a:off x="6384925" y="564515"/>
            <a:ext cx="4004945" cy="5516880"/>
          </a:xfrm>
          <a:prstGeom prst="rect">
            <a:avLst/>
          </a:prstGeom>
          <a:noFill/>
          <a:ln w="9525">
            <a:noFill/>
            <a:miter lim="800000"/>
            <a:headEnd/>
            <a:tailEnd/>
          </a:ln>
        </p:spPr>
      </p:pic>
      <p:sp>
        <p:nvSpPr>
          <p:cNvPr id="5" name="文本框 4"/>
          <p:cNvSpPr txBox="1"/>
          <p:nvPr>
            <p:custDataLst>
              <p:tags r:id="rId1"/>
            </p:custDataLst>
          </p:nvPr>
        </p:nvSpPr>
        <p:spPr>
          <a:xfrm>
            <a:off x="654685" y="838835"/>
            <a:ext cx="3730625" cy="368300"/>
          </a:xfrm>
          <a:prstGeom prst="rect">
            <a:avLst/>
          </a:prstGeom>
          <a:noFill/>
        </p:spPr>
        <p:txBody>
          <a:bodyPr wrap="square" rtlCol="0">
            <a:spAutoFit/>
          </a:bodyPr>
          <a:lstStyle/>
          <a:p>
            <a:r>
              <a:rPr lang="zh-CN" altLang="en-US">
                <a:solidFill>
                  <a:srgbClr val="0070C0"/>
                </a:solidFill>
              </a:rPr>
              <a:t>信息表</a:t>
            </a:r>
            <a:r>
              <a:rPr lang="en-US" altLang="zh-CN">
                <a:solidFill>
                  <a:srgbClr val="0070C0"/>
                </a:solidFill>
              </a:rPr>
              <a:t>2-----</a:t>
            </a:r>
            <a:r>
              <a:rPr lang="zh-CN" altLang="en-US">
                <a:solidFill>
                  <a:srgbClr val="0070C0"/>
                </a:solidFill>
              </a:rPr>
              <a:t>科技报告关键词</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952860" y="857233"/>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前置部分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目次</a:t>
            </a:r>
          </a:p>
        </p:txBody>
      </p:sp>
      <p:sp>
        <p:nvSpPr>
          <p:cNvPr id="3" name="内容占位符 2"/>
          <p:cNvSpPr>
            <a:spLocks noGrp="1"/>
          </p:cNvSpPr>
          <p:nvPr>
            <p:ph idx="1"/>
          </p:nvPr>
        </p:nvSpPr>
        <p:spPr>
          <a:xfrm>
            <a:off x="1703512" y="1628801"/>
            <a:ext cx="4114800" cy="4525963"/>
          </a:xfrm>
        </p:spPr>
        <p:txBody>
          <a:bodyPr/>
          <a:lstStyle/>
          <a:p>
            <a:pPr>
              <a:lnSpc>
                <a:spcPct val="150000"/>
              </a:lnSpc>
              <a:defRPr/>
            </a:pPr>
            <a:r>
              <a:rPr lang="zh-CN" altLang="en-US" sz="1800" b="1" dirty="0">
                <a:latin typeface="+mn-ea"/>
              </a:rPr>
              <a:t>目录</a:t>
            </a:r>
            <a:r>
              <a:rPr lang="zh-CN" altLang="en-US" sz="1800" dirty="0">
                <a:latin typeface="+mn-ea"/>
              </a:rPr>
              <a:t>：</a:t>
            </a:r>
            <a:r>
              <a:rPr lang="zh-CN" altLang="en-US" sz="1800" b="1" dirty="0">
                <a:solidFill>
                  <a:srgbClr val="C00000"/>
                </a:solidFill>
                <a:latin typeface="+mn-ea"/>
              </a:rPr>
              <a:t>科技报告应有目录</a:t>
            </a:r>
            <a:r>
              <a:rPr lang="zh-CN" altLang="en-US" sz="1800" dirty="0">
                <a:latin typeface="+mn-ea"/>
              </a:rPr>
              <a:t>，目次包括章节编号、标题和页码，采用阿拉伯数字编号。</a:t>
            </a:r>
            <a:endParaRPr lang="en-US" altLang="zh-CN" sz="1800" dirty="0">
              <a:latin typeface="+mn-ea"/>
            </a:endParaRPr>
          </a:p>
          <a:p>
            <a:pPr>
              <a:lnSpc>
                <a:spcPct val="150000"/>
              </a:lnSpc>
              <a:buFont typeface="Arial" panose="020B0604020202020204" pitchFamily="34" charset="0"/>
              <a:buNone/>
              <a:defRPr/>
            </a:pPr>
            <a:r>
              <a:rPr lang="en-US" altLang="zh-CN" sz="1800" dirty="0">
                <a:latin typeface="+mn-ea"/>
              </a:rPr>
              <a:t>    ▲</a:t>
            </a:r>
            <a:r>
              <a:rPr lang="zh-CN" altLang="en-US" sz="1800" dirty="0">
                <a:latin typeface="+mn-ea"/>
              </a:rPr>
              <a:t>正文章节采用阿拉伯数字从“</a:t>
            </a:r>
            <a:r>
              <a:rPr lang="en-US" altLang="zh-CN" sz="1800" dirty="0">
                <a:latin typeface="+mn-ea"/>
              </a:rPr>
              <a:t>1”</a:t>
            </a:r>
            <a:r>
              <a:rPr lang="zh-CN" altLang="en-US" sz="1800" dirty="0">
                <a:latin typeface="+mn-ea"/>
              </a:rPr>
              <a:t>开始编号。一般不超过</a:t>
            </a:r>
            <a:r>
              <a:rPr lang="en-US" altLang="zh-CN" sz="1800" dirty="0">
                <a:solidFill>
                  <a:srgbClr val="FF0000"/>
                </a:solidFill>
                <a:latin typeface="+mn-ea"/>
              </a:rPr>
              <a:t>4</a:t>
            </a:r>
            <a:r>
              <a:rPr lang="zh-CN" altLang="en-US" sz="1800" dirty="0">
                <a:latin typeface="+mn-ea"/>
              </a:rPr>
              <a:t>级。</a:t>
            </a:r>
            <a:endParaRPr lang="en-US" altLang="zh-CN" sz="1800" dirty="0">
              <a:latin typeface="+mn-ea"/>
            </a:endParaRPr>
          </a:p>
          <a:p>
            <a:pPr>
              <a:lnSpc>
                <a:spcPct val="150000"/>
              </a:lnSpc>
              <a:buFont typeface="Arial" panose="020B0604020202020204" pitchFamily="34" charset="0"/>
              <a:buNone/>
              <a:defRPr/>
            </a:pPr>
            <a:r>
              <a:rPr lang="en-US" altLang="zh-CN" sz="1800" dirty="0">
                <a:latin typeface="+mn-ea"/>
              </a:rPr>
              <a:t>    ▲</a:t>
            </a:r>
            <a:r>
              <a:rPr lang="zh-CN" altLang="en-US" sz="1800" dirty="0">
                <a:latin typeface="+mn-ea"/>
              </a:rPr>
              <a:t>目录中若有引言，一般不编号，也可以阿拉伯数字“</a:t>
            </a:r>
            <a:r>
              <a:rPr lang="en-US" altLang="zh-CN" sz="1800" dirty="0">
                <a:latin typeface="+mn-ea"/>
              </a:rPr>
              <a:t>0”</a:t>
            </a:r>
            <a:r>
              <a:rPr lang="zh-CN" altLang="en-US" sz="1800" dirty="0">
                <a:latin typeface="+mn-ea"/>
              </a:rPr>
              <a:t>作为编号。引言下面一般不再有二级标题。</a:t>
            </a:r>
            <a:endParaRPr lang="en-US" altLang="zh-CN" sz="1800" dirty="0">
              <a:latin typeface="+mn-ea"/>
            </a:endParaRPr>
          </a:p>
          <a:p>
            <a:pPr>
              <a:lnSpc>
                <a:spcPct val="150000"/>
              </a:lnSpc>
              <a:buFont typeface="Arial" panose="020B0604020202020204" pitchFamily="34" charset="0"/>
              <a:buNone/>
              <a:defRPr/>
            </a:pPr>
            <a:r>
              <a:rPr lang="en-US" altLang="zh-CN" sz="1800" dirty="0">
                <a:latin typeface="+mn-ea"/>
              </a:rPr>
              <a:t>    ▲</a:t>
            </a:r>
            <a:r>
              <a:rPr lang="zh-CN" altLang="en-US" sz="1800" dirty="0">
                <a:latin typeface="+mn-ea"/>
              </a:rPr>
              <a:t>参考文献、附录也要列入目次。承诺书不入目次。</a:t>
            </a:r>
          </a:p>
        </p:txBody>
      </p:sp>
      <p:pic>
        <p:nvPicPr>
          <p:cNvPr id="17414" name="Picture 2"/>
          <p:cNvPicPr>
            <a:picLocks noChangeAspect="1" noChangeArrowheads="1"/>
          </p:cNvPicPr>
          <p:nvPr/>
        </p:nvPicPr>
        <p:blipFill>
          <a:blip r:embed="rId2" cstate="print"/>
          <a:srcRect/>
          <a:stretch>
            <a:fillRect/>
          </a:stretch>
        </p:blipFill>
        <p:spPr bwMode="auto">
          <a:xfrm>
            <a:off x="6096000" y="1500174"/>
            <a:ext cx="4248472" cy="5200753"/>
          </a:xfrm>
          <a:prstGeom prst="rect">
            <a:avLst/>
          </a:prstGeom>
          <a:noFill/>
          <a:ln w="9525">
            <a:noFill/>
            <a:miter lim="800000"/>
            <a:headEnd/>
            <a:tailEnd/>
          </a:ln>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952860" y="857233"/>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前置部分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图表清单</a:t>
            </a:r>
          </a:p>
        </p:txBody>
      </p:sp>
      <p:sp>
        <p:nvSpPr>
          <p:cNvPr id="3" name="内容占位符 2"/>
          <p:cNvSpPr>
            <a:spLocks noGrp="1"/>
          </p:cNvSpPr>
          <p:nvPr>
            <p:ph idx="1"/>
          </p:nvPr>
        </p:nvSpPr>
        <p:spPr>
          <a:xfrm>
            <a:off x="1709737" y="1388938"/>
            <a:ext cx="3043238" cy="4686300"/>
          </a:xfrm>
        </p:spPr>
        <p:txBody>
          <a:bodyPr/>
          <a:lstStyle/>
          <a:p>
            <a:pPr>
              <a:lnSpc>
                <a:spcPct val="150000"/>
              </a:lnSpc>
              <a:defRPr/>
            </a:pPr>
            <a:r>
              <a:rPr lang="zh-CN" altLang="en-US" sz="1600" dirty="0">
                <a:latin typeface="+mn-ea"/>
              </a:rPr>
              <a:t>图表清单</a:t>
            </a:r>
            <a:r>
              <a:rPr lang="en-US" altLang="zh-CN" sz="1600" dirty="0">
                <a:latin typeface="+mn-ea"/>
              </a:rPr>
              <a:t>:</a:t>
            </a:r>
            <a:r>
              <a:rPr lang="zh-CN" altLang="en-US" sz="1600" dirty="0">
                <a:latin typeface="+mn-ea"/>
              </a:rPr>
              <a:t>插图和附表</a:t>
            </a:r>
            <a:r>
              <a:rPr lang="zh-CN" altLang="en-US" sz="1600" b="1" dirty="0">
                <a:solidFill>
                  <a:srgbClr val="C00000"/>
                </a:solidFill>
                <a:latin typeface="+mn-ea"/>
              </a:rPr>
              <a:t>多于</a:t>
            </a:r>
            <a:r>
              <a:rPr lang="en-US" altLang="zh-CN" sz="1600" b="1" dirty="0">
                <a:solidFill>
                  <a:srgbClr val="C00000"/>
                </a:solidFill>
                <a:latin typeface="+mn-ea"/>
              </a:rPr>
              <a:t>5</a:t>
            </a:r>
            <a:r>
              <a:rPr lang="zh-CN" altLang="en-US" sz="1600" b="1" dirty="0">
                <a:solidFill>
                  <a:srgbClr val="C00000"/>
                </a:solidFill>
                <a:latin typeface="+mn-ea"/>
              </a:rPr>
              <a:t>个时</a:t>
            </a:r>
            <a:r>
              <a:rPr lang="zh-CN" altLang="en-US" sz="1600" dirty="0">
                <a:latin typeface="+mn-ea"/>
              </a:rPr>
              <a:t>应编制插图清单和附表清单。清单应列出图表序号、图表标题和页码。</a:t>
            </a:r>
            <a:r>
              <a:rPr lang="zh-CN" altLang="en-US" sz="1600" b="1" dirty="0">
                <a:solidFill>
                  <a:srgbClr val="C00000"/>
                </a:solidFill>
                <a:latin typeface="+mn-ea"/>
              </a:rPr>
              <a:t>全文编号方式应一致。</a:t>
            </a:r>
          </a:p>
          <a:p>
            <a:pPr>
              <a:lnSpc>
                <a:spcPct val="150000"/>
              </a:lnSpc>
              <a:buFont typeface="Arial" panose="020B0604020202020204" pitchFamily="34" charset="0"/>
              <a:buNone/>
              <a:defRPr/>
            </a:pPr>
            <a:r>
              <a:rPr lang="zh-CN" altLang="en-US" sz="1600" dirty="0">
                <a:latin typeface="+mn-ea"/>
              </a:rPr>
              <a:t>  ▲图、表等序号用阿拉伯数字按大流水连续编号。</a:t>
            </a:r>
          </a:p>
          <a:p>
            <a:pPr>
              <a:lnSpc>
                <a:spcPct val="150000"/>
              </a:lnSpc>
              <a:buFont typeface="Arial" panose="020B0604020202020204" pitchFamily="34" charset="0"/>
              <a:buNone/>
              <a:defRPr/>
            </a:pPr>
            <a:r>
              <a:rPr lang="zh-CN" altLang="en-US" sz="1600" dirty="0">
                <a:latin typeface="+mn-ea"/>
              </a:rPr>
              <a:t>  ▲章节较多（</a:t>
            </a:r>
            <a:r>
              <a:rPr lang="en-US" altLang="zh-CN" sz="1600" dirty="0">
                <a:latin typeface="+mn-ea"/>
              </a:rPr>
              <a:t>5</a:t>
            </a:r>
            <a:r>
              <a:rPr lang="zh-CN" altLang="en-US" sz="1600" dirty="0">
                <a:latin typeface="+mn-ea"/>
              </a:rPr>
              <a:t>章以上大中型报告）同时图表较多时也可以分章或篇依序分别连续编号，如图</a:t>
            </a:r>
            <a:r>
              <a:rPr lang="en-US" altLang="zh-CN" sz="1600" dirty="0">
                <a:latin typeface="+mn-ea"/>
              </a:rPr>
              <a:t>2-1</a:t>
            </a:r>
            <a:r>
              <a:rPr lang="zh-CN" altLang="en-US" sz="1600" dirty="0">
                <a:latin typeface="+mn-ea"/>
              </a:rPr>
              <a:t>、表</a:t>
            </a:r>
            <a:r>
              <a:rPr lang="en-US" altLang="zh-CN" sz="1600" dirty="0">
                <a:latin typeface="+mn-ea"/>
              </a:rPr>
              <a:t>2-1</a:t>
            </a:r>
            <a:r>
              <a:rPr lang="zh-CN" altLang="en-US" sz="1600" dirty="0">
                <a:latin typeface="+mn-ea"/>
              </a:rPr>
              <a:t>等。</a:t>
            </a:r>
          </a:p>
        </p:txBody>
      </p:sp>
      <p:pic>
        <p:nvPicPr>
          <p:cNvPr id="16390" name="Picture 2"/>
          <p:cNvPicPr>
            <a:picLocks noChangeAspect="1" noChangeArrowheads="1"/>
          </p:cNvPicPr>
          <p:nvPr/>
        </p:nvPicPr>
        <p:blipFill>
          <a:blip r:embed="rId2" cstate="print"/>
          <a:srcRect/>
          <a:stretch>
            <a:fillRect/>
          </a:stretch>
        </p:blipFill>
        <p:spPr bwMode="auto">
          <a:xfrm>
            <a:off x="4726200" y="1484785"/>
            <a:ext cx="3968924" cy="4364241"/>
          </a:xfrm>
          <a:prstGeom prst="rect">
            <a:avLst/>
          </a:prstGeom>
          <a:noFill/>
          <a:ln w="9525">
            <a:noFill/>
            <a:miter lim="800000"/>
            <a:headEnd/>
            <a:tailEnd/>
          </a:ln>
        </p:spPr>
      </p:pic>
      <p:pic>
        <p:nvPicPr>
          <p:cNvPr id="16391" name="Picture 3"/>
          <p:cNvPicPr>
            <a:picLocks noChangeAspect="1" noChangeArrowheads="1"/>
          </p:cNvPicPr>
          <p:nvPr/>
        </p:nvPicPr>
        <p:blipFill>
          <a:blip r:embed="rId3" cstate="print"/>
          <a:srcRect/>
          <a:stretch>
            <a:fillRect/>
          </a:stretch>
        </p:blipFill>
        <p:spPr bwMode="auto">
          <a:xfrm>
            <a:off x="6960097" y="4005064"/>
            <a:ext cx="3528517" cy="2458683"/>
          </a:xfrm>
          <a:prstGeom prst="rect">
            <a:avLst/>
          </a:prstGeom>
          <a:noFill/>
          <a:ln w="9525">
            <a:noFill/>
            <a:miter lim="800000"/>
            <a:headEnd/>
            <a:tailEnd/>
          </a:ln>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down)">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wipe(down)">
                                      <p:cBhvr>
                                        <p:cTn id="12"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5592114" y="2132956"/>
          <a:ext cx="3857652" cy="346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标题 3"/>
          <p:cNvSpPr txBox="1"/>
          <p:nvPr/>
        </p:nvSpPr>
        <p:spPr>
          <a:xfrm>
            <a:off x="3935760" y="1196753"/>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vert="horz" rtlCol="0" anchor="ctr">
            <a:noAutofit/>
          </a:bodyPr>
          <a:lstStyle>
            <a:lvl1pPr algn="ctr" rtl="0" eaLnBrk="1" latinLnBrk="0" hangingPunct="1">
              <a:spcBef>
                <a:spcPct val="0"/>
              </a:spcBef>
              <a:buNone/>
              <a:defRPr kumimoji="0" sz="4400" kern="1200">
                <a:solidFill>
                  <a:schemeClr val="lt1"/>
                </a:solidFill>
                <a:latin typeface="+mn-lt"/>
                <a:ea typeface="+mn-ea"/>
                <a:cs typeface="+mn-cs"/>
              </a:defRPr>
            </a:lvl1pPr>
            <a:lvl2pPr eaLnBrk="1" latinLnBrk="0" hangingPunct="1">
              <a:defRPr kumimoji="0">
                <a:solidFill>
                  <a:schemeClr val="lt1"/>
                </a:solidFill>
                <a:latin typeface="+mn-lt"/>
                <a:ea typeface="+mn-ea"/>
                <a:cs typeface="+mn-cs"/>
              </a:defRPr>
            </a:lvl2pPr>
            <a:lvl3pPr eaLnBrk="1" latinLnBrk="0" hangingPunct="1">
              <a:defRPr kumimoji="0">
                <a:solidFill>
                  <a:schemeClr val="lt1"/>
                </a:solidFill>
                <a:latin typeface="+mn-lt"/>
                <a:ea typeface="+mn-ea"/>
                <a:cs typeface="+mn-cs"/>
              </a:defRPr>
            </a:lvl3pPr>
            <a:lvl4pPr eaLnBrk="1" latinLnBrk="0" hangingPunct="1">
              <a:defRPr kumimoji="0">
                <a:solidFill>
                  <a:schemeClr val="lt1"/>
                </a:solidFill>
                <a:latin typeface="+mn-lt"/>
                <a:ea typeface="+mn-ea"/>
                <a:cs typeface="+mn-cs"/>
              </a:defRPr>
            </a:lvl4pPr>
            <a:lvl5pPr eaLnBrk="1" latinLnBrk="0" hangingPunct="1">
              <a:defRPr kumimoji="0">
                <a:solidFill>
                  <a:schemeClr val="lt1"/>
                </a:solidFill>
                <a:latin typeface="+mn-lt"/>
                <a:ea typeface="+mn-ea"/>
                <a:cs typeface="+mn-cs"/>
              </a:defRPr>
            </a:lvl5pPr>
            <a:lvl6pPr eaLnBrk="1" latinLnBrk="0" hangingPunct="1">
              <a:defRPr kumimoji="0">
                <a:solidFill>
                  <a:schemeClr val="lt1"/>
                </a:solidFill>
                <a:latin typeface="+mn-lt"/>
                <a:ea typeface="+mn-ea"/>
                <a:cs typeface="+mn-cs"/>
              </a:defRPr>
            </a:lvl6pPr>
            <a:lvl7pPr eaLnBrk="1" latinLnBrk="0" hangingPunct="1">
              <a:defRPr kumimoji="0">
                <a:solidFill>
                  <a:schemeClr val="lt1"/>
                </a:solidFill>
                <a:latin typeface="+mn-lt"/>
                <a:ea typeface="+mn-ea"/>
                <a:cs typeface="+mn-cs"/>
              </a:defRPr>
            </a:lvl7pPr>
            <a:lvl8pPr eaLnBrk="1" latinLnBrk="0" hangingPunct="1">
              <a:defRPr kumimoji="0">
                <a:solidFill>
                  <a:schemeClr val="lt1"/>
                </a:solidFill>
                <a:latin typeface="+mn-lt"/>
                <a:ea typeface="+mn-ea"/>
                <a:cs typeface="+mn-cs"/>
              </a:defRPr>
            </a:lvl8pPr>
            <a:lvl9pPr eaLnBrk="1" latinLnBrk="0" hangingPunct="1">
              <a:defRPr kumimoji="0">
                <a:solidFill>
                  <a:schemeClr val="lt1"/>
                </a:solidFill>
                <a:latin typeface="+mn-lt"/>
                <a:ea typeface="+mn-ea"/>
                <a:cs typeface="+mn-cs"/>
              </a:defRPr>
            </a:lvl9pPr>
          </a:lstStyle>
          <a:p>
            <a:pPr>
              <a:defRPr/>
            </a:pPr>
            <a:r>
              <a:rPr lang="zh-CN" altLang="en-US" sz="2400" dirty="0">
                <a:solidFill>
                  <a:prstClr val="white"/>
                </a:solidFill>
                <a:latin typeface="黑体" panose="02010609060101010101" pitchFamily="49" charset="-122"/>
              </a:rPr>
              <a:t>结构组成</a:t>
            </a:r>
          </a:p>
        </p:txBody>
      </p:sp>
      <p:pic>
        <p:nvPicPr>
          <p:cNvPr id="2" name="图片 1"/>
          <p:cNvPicPr>
            <a:picLocks noChangeAspect="1"/>
          </p:cNvPicPr>
          <p:nvPr>
            <p:custDataLst>
              <p:tags r:id="rId1"/>
            </p:custDataLst>
          </p:nvPr>
        </p:nvPicPr>
        <p:blipFill>
          <a:blip r:embed="rId8"/>
          <a:stretch>
            <a:fillRect/>
          </a:stretch>
        </p:blipFill>
        <p:spPr>
          <a:xfrm>
            <a:off x="1991996" y="2493010"/>
            <a:ext cx="4206875" cy="2875280"/>
          </a:xfrm>
          <a:prstGeom prst="rect">
            <a:avLst/>
          </a:prstGeom>
        </p:spPr>
      </p:pic>
      <p:sp>
        <p:nvSpPr>
          <p:cNvPr id="3" name="标题 3"/>
          <p:cNvSpPr txBox="1"/>
          <p:nvPr/>
        </p:nvSpPr>
        <p:spPr>
          <a:xfrm>
            <a:off x="429260" y="615315"/>
            <a:ext cx="3133725" cy="520700"/>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vert="horz" rtlCol="0" anchor="ctr">
            <a:noAutofit/>
          </a:bodyPr>
          <a:lstStyle>
            <a:lvl1pPr algn="ctr" rtl="0" eaLnBrk="1" latinLnBrk="0" hangingPunct="1">
              <a:spcBef>
                <a:spcPct val="0"/>
              </a:spcBef>
              <a:buNone/>
              <a:defRPr kumimoji="0" sz="4400" kern="1200">
                <a:solidFill>
                  <a:schemeClr val="lt1"/>
                </a:solidFill>
                <a:latin typeface="+mn-lt"/>
                <a:ea typeface="+mn-ea"/>
                <a:cs typeface="+mn-cs"/>
              </a:defRPr>
            </a:lvl1pPr>
            <a:lvl2pPr eaLnBrk="1" latinLnBrk="0" hangingPunct="1">
              <a:defRPr kumimoji="0">
                <a:solidFill>
                  <a:schemeClr val="lt1"/>
                </a:solidFill>
                <a:latin typeface="+mn-lt"/>
                <a:ea typeface="+mn-ea"/>
                <a:cs typeface="+mn-cs"/>
              </a:defRPr>
            </a:lvl2pPr>
            <a:lvl3pPr eaLnBrk="1" latinLnBrk="0" hangingPunct="1">
              <a:defRPr kumimoji="0">
                <a:solidFill>
                  <a:schemeClr val="lt1"/>
                </a:solidFill>
                <a:latin typeface="+mn-lt"/>
                <a:ea typeface="+mn-ea"/>
                <a:cs typeface="+mn-cs"/>
              </a:defRPr>
            </a:lvl3pPr>
            <a:lvl4pPr eaLnBrk="1" latinLnBrk="0" hangingPunct="1">
              <a:defRPr kumimoji="0">
                <a:solidFill>
                  <a:schemeClr val="lt1"/>
                </a:solidFill>
                <a:latin typeface="+mn-lt"/>
                <a:ea typeface="+mn-ea"/>
                <a:cs typeface="+mn-cs"/>
              </a:defRPr>
            </a:lvl4pPr>
            <a:lvl5pPr eaLnBrk="1" latinLnBrk="0" hangingPunct="1">
              <a:defRPr kumimoji="0">
                <a:solidFill>
                  <a:schemeClr val="lt1"/>
                </a:solidFill>
                <a:latin typeface="+mn-lt"/>
                <a:ea typeface="+mn-ea"/>
                <a:cs typeface="+mn-cs"/>
              </a:defRPr>
            </a:lvl5pPr>
            <a:lvl6pPr eaLnBrk="1" latinLnBrk="0" hangingPunct="1">
              <a:defRPr kumimoji="0">
                <a:solidFill>
                  <a:schemeClr val="lt1"/>
                </a:solidFill>
                <a:latin typeface="+mn-lt"/>
                <a:ea typeface="+mn-ea"/>
                <a:cs typeface="+mn-cs"/>
              </a:defRPr>
            </a:lvl6pPr>
            <a:lvl7pPr eaLnBrk="1" latinLnBrk="0" hangingPunct="1">
              <a:defRPr kumimoji="0">
                <a:solidFill>
                  <a:schemeClr val="lt1"/>
                </a:solidFill>
                <a:latin typeface="+mn-lt"/>
                <a:ea typeface="+mn-ea"/>
                <a:cs typeface="+mn-cs"/>
              </a:defRPr>
            </a:lvl7pPr>
            <a:lvl8pPr eaLnBrk="1" latinLnBrk="0" hangingPunct="1">
              <a:defRPr kumimoji="0">
                <a:solidFill>
                  <a:schemeClr val="lt1"/>
                </a:solidFill>
                <a:latin typeface="+mn-lt"/>
                <a:ea typeface="+mn-ea"/>
                <a:cs typeface="+mn-cs"/>
              </a:defRPr>
            </a:lvl8pPr>
            <a:lvl9pPr eaLnBrk="1" latinLnBrk="0" hangingPunct="1">
              <a:defRPr kumimoji="0">
                <a:solidFill>
                  <a:schemeClr val="lt1"/>
                </a:solidFill>
                <a:latin typeface="+mn-lt"/>
                <a:ea typeface="+mn-ea"/>
                <a:cs typeface="+mn-cs"/>
              </a:defRPr>
            </a:lvl9pPr>
          </a:lstStyle>
          <a:p>
            <a:pPr>
              <a:defRPr/>
            </a:pPr>
            <a:r>
              <a:rPr lang="zh-CN" altLang="en-US" sz="2400" dirty="0">
                <a:solidFill>
                  <a:prstClr val="white"/>
                </a:solidFill>
                <a:latin typeface="黑体" panose="02010609060101010101" pitchFamily="49" charset="-122"/>
              </a:rPr>
              <a:t>（二）正文部分</a:t>
            </a:r>
          </a:p>
        </p:txBody>
      </p: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a:spLocks noGrp="1"/>
          </p:cNvSpPr>
          <p:nvPr>
            <p:ph type="title"/>
          </p:nvPr>
        </p:nvSpPr>
        <p:spPr>
          <a:xfrm>
            <a:off x="3952860" y="857233"/>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撰写要点</a:t>
            </a:r>
          </a:p>
        </p:txBody>
      </p:sp>
      <p:graphicFrame>
        <p:nvGraphicFramePr>
          <p:cNvPr id="4" name="内容占位符 3"/>
          <p:cNvGraphicFramePr>
            <a:graphicFrameLocks noGrp="1"/>
          </p:cNvGraphicFramePr>
          <p:nvPr>
            <p:ph idx="1"/>
          </p:nvPr>
        </p:nvGraphicFramePr>
        <p:xfrm>
          <a:off x="2381224" y="1571612"/>
          <a:ext cx="7715305"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7EB64ADD-9BAC-4E7C-B97A-A31ABAEB9BAC}"/>
                                            </p:graphicEl>
                                          </p:spTgt>
                                        </p:tgtEl>
                                        <p:attrNameLst>
                                          <p:attrName>style.visibility</p:attrName>
                                        </p:attrNameLst>
                                      </p:cBhvr>
                                      <p:to>
                                        <p:strVal val="visible"/>
                                      </p:to>
                                    </p:set>
                                    <p:animEffect transition="in" filter="fade">
                                      <p:cBhvr>
                                        <p:cTn id="7" dur="2000"/>
                                        <p:tgtEl>
                                          <p:spTgt spid="4">
                                            <p:graphicEl>
                                              <a:dgm id="{7EB64ADD-9BAC-4E7C-B97A-A31ABAEB9BA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70A118F-19CD-464E-99A1-9FE5D35D5C95}"/>
                                            </p:graphicEl>
                                          </p:spTgt>
                                        </p:tgtEl>
                                        <p:attrNameLst>
                                          <p:attrName>style.visibility</p:attrName>
                                        </p:attrNameLst>
                                      </p:cBhvr>
                                      <p:to>
                                        <p:strVal val="visible"/>
                                      </p:to>
                                    </p:set>
                                    <p:animEffect transition="in" filter="fade">
                                      <p:cBhvr>
                                        <p:cTn id="12" dur="2000"/>
                                        <p:tgtEl>
                                          <p:spTgt spid="4">
                                            <p:graphicEl>
                                              <a:dgm id="{570A118F-19CD-464E-99A1-9FE5D35D5C9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FA61963-565F-4715-9E63-EBF7D70E6D30}"/>
                                            </p:graphicEl>
                                          </p:spTgt>
                                        </p:tgtEl>
                                        <p:attrNameLst>
                                          <p:attrName>style.visibility</p:attrName>
                                        </p:attrNameLst>
                                      </p:cBhvr>
                                      <p:to>
                                        <p:strVal val="visible"/>
                                      </p:to>
                                    </p:set>
                                    <p:animEffect transition="in" filter="fade">
                                      <p:cBhvr>
                                        <p:cTn id="17" dur="2000"/>
                                        <p:tgtEl>
                                          <p:spTgt spid="4">
                                            <p:graphicEl>
                                              <a:dgm id="{0FA61963-565F-4715-9E63-EBF7D70E6D3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479A4368-6BCA-48BB-B315-13C1C1F3DDEA}"/>
                                            </p:graphicEl>
                                          </p:spTgt>
                                        </p:tgtEl>
                                        <p:attrNameLst>
                                          <p:attrName>style.visibility</p:attrName>
                                        </p:attrNameLst>
                                      </p:cBhvr>
                                      <p:to>
                                        <p:strVal val="visible"/>
                                      </p:to>
                                    </p:set>
                                    <p:animEffect transition="in" filter="fade">
                                      <p:cBhvr>
                                        <p:cTn id="22" dur="2000"/>
                                        <p:tgtEl>
                                          <p:spTgt spid="4">
                                            <p:graphicEl>
                                              <a:dgm id="{479A4368-6BCA-48BB-B315-13C1C1F3DDE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95014A97-71D5-4773-8292-BA17D7259EFD}"/>
                                            </p:graphicEl>
                                          </p:spTgt>
                                        </p:tgtEl>
                                        <p:attrNameLst>
                                          <p:attrName>style.visibility</p:attrName>
                                        </p:attrNameLst>
                                      </p:cBhvr>
                                      <p:to>
                                        <p:strVal val="visible"/>
                                      </p:to>
                                    </p:set>
                                    <p:animEffect transition="in" filter="fade">
                                      <p:cBhvr>
                                        <p:cTn id="27" dur="2000"/>
                                        <p:tgtEl>
                                          <p:spTgt spid="4">
                                            <p:graphicEl>
                                              <a:dgm id="{95014A97-71D5-4773-8292-BA17D7259EF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0B1840F6-91BC-4A93-A817-90CCE58410EC}"/>
                                            </p:graphicEl>
                                          </p:spTgt>
                                        </p:tgtEl>
                                        <p:attrNameLst>
                                          <p:attrName>style.visibility</p:attrName>
                                        </p:attrNameLst>
                                      </p:cBhvr>
                                      <p:to>
                                        <p:strVal val="visible"/>
                                      </p:to>
                                    </p:set>
                                    <p:animEffect transition="in" filter="fade">
                                      <p:cBhvr>
                                        <p:cTn id="32" dur="2000"/>
                                        <p:tgtEl>
                                          <p:spTgt spid="4">
                                            <p:graphicEl>
                                              <a:dgm id="{0B1840F6-91BC-4A93-A817-90CCE58410E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9AD3E0E2-1E59-4B93-A5CC-C4B001CF7528}"/>
                                            </p:graphicEl>
                                          </p:spTgt>
                                        </p:tgtEl>
                                        <p:attrNameLst>
                                          <p:attrName>style.visibility</p:attrName>
                                        </p:attrNameLst>
                                      </p:cBhvr>
                                      <p:to>
                                        <p:strVal val="visible"/>
                                      </p:to>
                                    </p:set>
                                    <p:animEffect transition="in" filter="fade">
                                      <p:cBhvr>
                                        <p:cTn id="37" dur="2000"/>
                                        <p:tgtEl>
                                          <p:spTgt spid="4">
                                            <p:graphicEl>
                                              <a:dgm id="{9AD3E0E2-1E59-4B93-A5CC-C4B001CF752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378BA7AA-D2F3-430D-97CF-C12E941D4CEE}"/>
                                            </p:graphicEl>
                                          </p:spTgt>
                                        </p:tgtEl>
                                        <p:attrNameLst>
                                          <p:attrName>style.visibility</p:attrName>
                                        </p:attrNameLst>
                                      </p:cBhvr>
                                      <p:to>
                                        <p:strVal val="visible"/>
                                      </p:to>
                                    </p:set>
                                    <p:animEffect transition="in" filter="fade">
                                      <p:cBhvr>
                                        <p:cTn id="42" dur="2000"/>
                                        <p:tgtEl>
                                          <p:spTgt spid="4">
                                            <p:graphicEl>
                                              <a:dgm id="{378BA7AA-D2F3-430D-97CF-C12E941D4CE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845827C1-DD6A-4761-B364-C4D4811EC64B}"/>
                                            </p:graphicEl>
                                          </p:spTgt>
                                        </p:tgtEl>
                                        <p:attrNameLst>
                                          <p:attrName>style.visibility</p:attrName>
                                        </p:attrNameLst>
                                      </p:cBhvr>
                                      <p:to>
                                        <p:strVal val="visible"/>
                                      </p:to>
                                    </p:set>
                                    <p:animEffect transition="in" filter="fade">
                                      <p:cBhvr>
                                        <p:cTn id="47" dur="2000"/>
                                        <p:tgtEl>
                                          <p:spTgt spid="4">
                                            <p:graphicEl>
                                              <a:dgm id="{845827C1-DD6A-4761-B364-C4D4811EC64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32C49971-F64A-4B89-8282-3A7DD23E4852}"/>
                                            </p:graphicEl>
                                          </p:spTgt>
                                        </p:tgtEl>
                                        <p:attrNameLst>
                                          <p:attrName>style.visibility</p:attrName>
                                        </p:attrNameLst>
                                      </p:cBhvr>
                                      <p:to>
                                        <p:strVal val="visible"/>
                                      </p:to>
                                    </p:set>
                                    <p:animEffect transition="in" filter="fade">
                                      <p:cBhvr>
                                        <p:cTn id="52" dur="2000"/>
                                        <p:tgtEl>
                                          <p:spTgt spid="4">
                                            <p:graphicEl>
                                              <a:dgm id="{32C49971-F64A-4B89-8282-3A7DD23E48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952860" y="857233"/>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正文部分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引言</a:t>
            </a:r>
          </a:p>
        </p:txBody>
      </p:sp>
      <p:sp>
        <p:nvSpPr>
          <p:cNvPr id="7" name="圆角矩形 6"/>
          <p:cNvSpPr/>
          <p:nvPr/>
        </p:nvSpPr>
        <p:spPr>
          <a:xfrm>
            <a:off x="3514090" y="1484631"/>
            <a:ext cx="7071360" cy="356679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fontAlgn="base">
              <a:lnSpc>
                <a:spcPct val="200000"/>
              </a:lnSpc>
              <a:spcBef>
                <a:spcPct val="0"/>
              </a:spcBef>
              <a:spcAft>
                <a:spcPct val="0"/>
              </a:spcAft>
              <a:buFont typeface="Wingdings" panose="05000000000000000000" pitchFamily="2" charset="2"/>
              <a:buChar char="u"/>
            </a:pPr>
            <a:r>
              <a:rPr lang="zh-CN" altLang="en-US" sz="2000" b="1" dirty="0">
                <a:solidFill>
                  <a:prstClr val="black"/>
                </a:solidFill>
                <a:latin typeface="微软雅黑" panose="020B0503020204020204" pitchFamily="34" charset="-122"/>
                <a:ea typeface="微软雅黑" panose="020B0503020204020204" pitchFamily="34" charset="-122"/>
                <a:sym typeface="+mn-ea"/>
              </a:rPr>
              <a:t>引言部分主要介绍研究</a:t>
            </a:r>
            <a:r>
              <a:rPr lang="zh-CN" altLang="en-US" sz="2000" b="1" dirty="0">
                <a:solidFill>
                  <a:srgbClr val="FF0000"/>
                </a:solidFill>
                <a:latin typeface="微软雅黑" panose="020B0503020204020204" pitchFamily="34" charset="-122"/>
                <a:ea typeface="微软雅黑" panose="020B0503020204020204" pitchFamily="34" charset="-122"/>
                <a:sym typeface="+mn-ea"/>
              </a:rPr>
              <a:t>背景、现状、范围、目标、意义，研究思路和方案</a:t>
            </a:r>
            <a:r>
              <a:rPr lang="zh-CN" altLang="en-US" sz="2000" b="1" dirty="0">
                <a:solidFill>
                  <a:prstClr val="black"/>
                </a:solidFill>
                <a:latin typeface="微软雅黑" panose="020B0503020204020204" pitchFamily="34" charset="-122"/>
                <a:ea typeface="微软雅黑" panose="020B0503020204020204" pitchFamily="34" charset="-122"/>
                <a:sym typeface="+mn-ea"/>
              </a:rPr>
              <a:t>等。</a:t>
            </a:r>
            <a:endParaRPr lang="en-US" altLang="x-none" sz="2000" b="1" dirty="0">
              <a:solidFill>
                <a:prstClr val="black"/>
              </a:solidFill>
              <a:latin typeface="微软雅黑" panose="020B0503020204020204" pitchFamily="34" charset="-122"/>
              <a:ea typeface="微软雅黑" panose="020B0503020204020204" pitchFamily="34" charset="-122"/>
            </a:endParaRPr>
          </a:p>
          <a:p>
            <a:pPr fontAlgn="base">
              <a:lnSpc>
                <a:spcPct val="200000"/>
              </a:lnSpc>
              <a:spcBef>
                <a:spcPct val="0"/>
              </a:spcBef>
              <a:spcAft>
                <a:spcPct val="0"/>
              </a:spcAft>
              <a:buFont typeface="Wingdings" panose="05000000000000000000" pitchFamily="2" charset="2"/>
              <a:buChar char="u"/>
            </a:pPr>
            <a:r>
              <a:rPr lang="zh-CN" altLang="en-US" sz="2000" b="1" dirty="0">
                <a:solidFill>
                  <a:prstClr val="black"/>
                </a:solidFill>
                <a:latin typeface="微软雅黑" panose="020B0503020204020204" pitchFamily="34" charset="-122"/>
                <a:ea typeface="微软雅黑" panose="020B0503020204020204" pitchFamily="34" charset="-122"/>
                <a:sym typeface="+mn-ea"/>
              </a:rPr>
              <a:t>可以“引言”为标题或</a:t>
            </a:r>
            <a:r>
              <a:rPr lang="zh-CN" altLang="en-US" sz="2000" b="1" dirty="0">
                <a:solidFill>
                  <a:srgbClr val="FF0000"/>
                </a:solidFill>
                <a:latin typeface="微软雅黑" panose="020B0503020204020204" pitchFamily="34" charset="-122"/>
                <a:ea typeface="微软雅黑" panose="020B0503020204020204" pitchFamily="34" charset="-122"/>
                <a:sym typeface="+mn-ea"/>
              </a:rPr>
              <a:t>另立更贴切的标题</a:t>
            </a:r>
            <a:r>
              <a:rPr lang="zh-CN" altLang="en-US" sz="2000" b="1" dirty="0">
                <a:solidFill>
                  <a:prstClr val="black"/>
                </a:solidFill>
                <a:latin typeface="微软雅黑" panose="020B0503020204020204" pitchFamily="34" charset="-122"/>
                <a:ea typeface="微软雅黑" panose="020B0503020204020204" pitchFamily="34" charset="-122"/>
                <a:sym typeface="+mn-ea"/>
              </a:rPr>
              <a:t>。</a:t>
            </a:r>
            <a:endParaRPr lang="en-US" altLang="x-none" sz="2000" b="1" dirty="0">
              <a:solidFill>
                <a:prstClr val="black"/>
              </a:solidFill>
              <a:latin typeface="微软雅黑" panose="020B0503020204020204" pitchFamily="34" charset="-122"/>
              <a:ea typeface="微软雅黑" panose="020B0503020204020204" pitchFamily="34" charset="-122"/>
            </a:endParaRPr>
          </a:p>
          <a:p>
            <a:pPr fontAlgn="base">
              <a:lnSpc>
                <a:spcPct val="200000"/>
              </a:lnSpc>
              <a:spcBef>
                <a:spcPct val="0"/>
              </a:spcBef>
              <a:spcAft>
                <a:spcPct val="0"/>
              </a:spcAft>
              <a:buFont typeface="Wingdings" panose="05000000000000000000" pitchFamily="2" charset="2"/>
              <a:buChar char="u"/>
            </a:pPr>
            <a:r>
              <a:rPr lang="zh-CN" altLang="en-US" sz="2000" b="1" dirty="0">
                <a:solidFill>
                  <a:prstClr val="black"/>
                </a:solidFill>
                <a:latin typeface="微软雅黑" panose="020B0503020204020204" pitchFamily="34" charset="-122"/>
                <a:ea typeface="微软雅黑" panose="020B0503020204020204" pitchFamily="34" charset="-122"/>
                <a:sym typeface="+mn-ea"/>
              </a:rPr>
              <a:t>国内外现状、研究内容、研究目标、技术指标、研究思路、技术路线、技术方案等内容也可以作为研究</a:t>
            </a:r>
            <a:r>
              <a:rPr lang="zh-CN" altLang="en-US" sz="2000" b="1" dirty="0">
                <a:solidFill>
                  <a:srgbClr val="FF0000"/>
                </a:solidFill>
                <a:latin typeface="微软雅黑" panose="020B0503020204020204" pitchFamily="34" charset="-122"/>
                <a:ea typeface="微软雅黑" panose="020B0503020204020204" pitchFamily="34" charset="-122"/>
                <a:sym typeface="+mn-ea"/>
              </a:rPr>
              <a:t>概述、总论</a:t>
            </a:r>
            <a:r>
              <a:rPr lang="zh-CN" altLang="en-US" sz="2000" b="1" dirty="0">
                <a:solidFill>
                  <a:prstClr val="black"/>
                </a:solidFill>
                <a:latin typeface="微软雅黑" panose="020B0503020204020204" pitchFamily="34" charset="-122"/>
                <a:ea typeface="微软雅黑" panose="020B0503020204020204" pitchFamily="34" charset="-122"/>
                <a:sym typeface="+mn-ea"/>
              </a:rPr>
              <a:t>等单独成章论述。</a:t>
            </a:r>
            <a:endParaRPr lang="zh-CN" altLang="en-US" sz="2000" b="1" dirty="0">
              <a:solidFill>
                <a:prstClr val="black"/>
              </a:solidFill>
            </a:endParaRPr>
          </a:p>
        </p:txBody>
      </p:sp>
      <p:pic>
        <p:nvPicPr>
          <p:cNvPr id="6" name="图片 5"/>
          <p:cNvPicPr>
            <a:picLocks noChangeAspect="1"/>
          </p:cNvPicPr>
          <p:nvPr/>
        </p:nvPicPr>
        <p:blipFill>
          <a:blip r:embed="rId2"/>
          <a:stretch>
            <a:fillRect/>
          </a:stretch>
        </p:blipFill>
        <p:spPr>
          <a:xfrm>
            <a:off x="1524001" y="1556385"/>
            <a:ext cx="1990725" cy="442976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cstate="print"/>
          <a:srcRect/>
          <a:stretch>
            <a:fillRect/>
          </a:stretch>
        </p:blipFill>
        <p:spPr bwMode="auto">
          <a:xfrm>
            <a:off x="2553970" y="866141"/>
            <a:ext cx="7282180" cy="5678805"/>
          </a:xfrm>
          <a:prstGeom prst="rect">
            <a:avLst/>
          </a:prstGeom>
          <a:noFill/>
          <a:ln w="9525">
            <a:noFill/>
            <a:miter lim="800000"/>
            <a:headEnd/>
            <a:tailEnd/>
          </a:ln>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079860" y="476233"/>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正文部分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主体</a:t>
            </a:r>
          </a:p>
        </p:txBody>
      </p:sp>
      <p:sp>
        <p:nvSpPr>
          <p:cNvPr id="7" name="圆角矩形 6"/>
          <p:cNvSpPr/>
          <p:nvPr/>
        </p:nvSpPr>
        <p:spPr>
          <a:xfrm>
            <a:off x="3514090" y="1201421"/>
            <a:ext cx="7071360" cy="439864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fontAlgn="base">
              <a:lnSpc>
                <a:spcPct val="200000"/>
              </a:lnSpc>
              <a:spcBef>
                <a:spcPct val="0"/>
              </a:spcBef>
              <a:spcAft>
                <a:spcPct val="0"/>
              </a:spcAft>
              <a:buFont typeface="Wingdings" panose="05000000000000000000" pitchFamily="2" charset="2"/>
              <a:buChar char="u"/>
            </a:pPr>
            <a:r>
              <a:rPr lang="zh-CN" altLang="en-US" sz="1600" b="1" dirty="0">
                <a:solidFill>
                  <a:prstClr val="black"/>
                </a:solidFill>
                <a:latin typeface="微软雅黑" panose="020B0503020204020204" pitchFamily="34" charset="-122"/>
                <a:ea typeface="微软雅黑" panose="020B0503020204020204" pitchFamily="34" charset="-122"/>
                <a:sym typeface="+mn-ea"/>
              </a:rPr>
              <a:t>主体部分应针对课题任务书中规定的各项研究内容，</a:t>
            </a:r>
            <a:r>
              <a:rPr lang="zh-CN" altLang="en-US" sz="1600" b="1" dirty="0">
                <a:solidFill>
                  <a:srgbClr val="FF0000"/>
                </a:solidFill>
                <a:latin typeface="微软雅黑" panose="020B0503020204020204" pitchFamily="34" charset="-122"/>
                <a:ea typeface="微软雅黑" panose="020B0503020204020204" pitchFamily="34" charset="-122"/>
                <a:sym typeface="+mn-ea"/>
              </a:rPr>
              <a:t>自拟标题</a:t>
            </a:r>
            <a:r>
              <a:rPr lang="zh-CN" altLang="en-US" sz="1600" b="1" dirty="0">
                <a:solidFill>
                  <a:prstClr val="black"/>
                </a:solidFill>
                <a:latin typeface="微软雅黑" panose="020B0503020204020204" pitchFamily="34" charset="-122"/>
                <a:ea typeface="微软雅黑" panose="020B0503020204020204" pitchFamily="34" charset="-122"/>
                <a:sym typeface="+mn-ea"/>
              </a:rPr>
              <a:t>，按照</a:t>
            </a:r>
            <a:r>
              <a:rPr lang="zh-CN" altLang="en-US" sz="1600" b="1" dirty="0">
                <a:solidFill>
                  <a:srgbClr val="FF0000"/>
                </a:solidFill>
                <a:latin typeface="微软雅黑" panose="020B0503020204020204" pitchFamily="34" charset="-122"/>
                <a:ea typeface="微软雅黑" panose="020B0503020204020204" pitchFamily="34" charset="-122"/>
                <a:sym typeface="+mn-ea"/>
              </a:rPr>
              <a:t>研究流程或技术点</a:t>
            </a:r>
            <a:r>
              <a:rPr lang="zh-CN" altLang="en-US" sz="1600" b="1" dirty="0">
                <a:solidFill>
                  <a:prstClr val="black"/>
                </a:solidFill>
                <a:latin typeface="微软雅黑" panose="020B0503020204020204" pitchFamily="34" charset="-122"/>
                <a:ea typeface="微软雅黑" panose="020B0503020204020204" pitchFamily="34" charset="-122"/>
                <a:sym typeface="+mn-ea"/>
              </a:rPr>
              <a:t>，</a:t>
            </a:r>
            <a:r>
              <a:rPr lang="zh-CN" altLang="en-US" sz="1600" b="1" dirty="0">
                <a:solidFill>
                  <a:srgbClr val="FF0000"/>
                </a:solidFill>
                <a:latin typeface="微软雅黑" panose="020B0503020204020204" pitchFamily="34" charset="-122"/>
                <a:ea typeface="微软雅黑" panose="020B0503020204020204" pitchFamily="34" charset="-122"/>
                <a:sym typeface="+mn-ea"/>
              </a:rPr>
              <a:t>分章节</a:t>
            </a:r>
            <a:r>
              <a:rPr lang="zh-CN" altLang="en-US" sz="1600" b="1" dirty="0">
                <a:solidFill>
                  <a:prstClr val="black"/>
                </a:solidFill>
                <a:latin typeface="微软雅黑" panose="020B0503020204020204" pitchFamily="34" charset="-122"/>
                <a:ea typeface="微软雅黑" panose="020B0503020204020204" pitchFamily="34" charset="-122"/>
                <a:sym typeface="+mn-ea"/>
              </a:rPr>
              <a:t>论述。</a:t>
            </a:r>
          </a:p>
          <a:p>
            <a:pPr fontAlgn="base">
              <a:lnSpc>
                <a:spcPct val="200000"/>
              </a:lnSpc>
              <a:spcBef>
                <a:spcPct val="0"/>
              </a:spcBef>
              <a:spcAft>
                <a:spcPct val="0"/>
              </a:spcAft>
              <a:buFont typeface="Wingdings" panose="05000000000000000000" pitchFamily="2" charset="2"/>
              <a:buChar char="u"/>
            </a:pPr>
            <a:r>
              <a:rPr lang="zh-CN" altLang="en-US" sz="1600" b="1" dirty="0">
                <a:solidFill>
                  <a:prstClr val="black"/>
                </a:solidFill>
                <a:latin typeface="微软雅黑" panose="020B0503020204020204" pitchFamily="34" charset="-122"/>
                <a:ea typeface="微软雅黑" panose="020B0503020204020204" pitchFamily="34" charset="-122"/>
                <a:sym typeface="+mn-ea"/>
              </a:rPr>
              <a:t> 应</a:t>
            </a:r>
            <a:r>
              <a:rPr lang="zh-CN" altLang="en-US" sz="1600" b="1" dirty="0">
                <a:solidFill>
                  <a:srgbClr val="FF0000"/>
                </a:solidFill>
                <a:latin typeface="微软雅黑" panose="020B0503020204020204" pitchFamily="34" charset="-122"/>
                <a:ea typeface="微软雅黑" panose="020B0503020204020204" pitchFamily="34" charset="-122"/>
                <a:sym typeface="+mn-ea"/>
              </a:rPr>
              <a:t>完整描述</a:t>
            </a:r>
            <a:r>
              <a:rPr lang="zh-CN" altLang="en-US" sz="1600" b="1" dirty="0">
                <a:solidFill>
                  <a:prstClr val="black"/>
                </a:solidFill>
                <a:latin typeface="微软雅黑" panose="020B0503020204020204" pitchFamily="34" charset="-122"/>
                <a:ea typeface="微软雅黑" panose="020B0503020204020204" pitchFamily="34" charset="-122"/>
                <a:sym typeface="+mn-ea"/>
              </a:rPr>
              <a:t>研究工作的基本理论、研究假设、研究方法、试验/实验方法、研究过程等，应对使用到的关键装置、仪表仪器、原材料等进行描述和说明。</a:t>
            </a:r>
          </a:p>
          <a:p>
            <a:pPr fontAlgn="base">
              <a:lnSpc>
                <a:spcPct val="200000"/>
              </a:lnSpc>
              <a:spcBef>
                <a:spcPct val="0"/>
              </a:spcBef>
              <a:spcAft>
                <a:spcPct val="0"/>
              </a:spcAft>
              <a:buFont typeface="Wingdings" panose="05000000000000000000" pitchFamily="2" charset="2"/>
              <a:buChar char="u"/>
            </a:pPr>
            <a:r>
              <a:rPr lang="zh-CN" altLang="en-US" sz="1600" b="1" dirty="0">
                <a:solidFill>
                  <a:prstClr val="black"/>
                </a:solidFill>
                <a:latin typeface="微软雅黑" panose="020B0503020204020204" pitchFamily="34" charset="-122"/>
                <a:ea typeface="微软雅黑" panose="020B0503020204020204" pitchFamily="34" charset="-122"/>
                <a:sym typeface="+mn-ea"/>
              </a:rPr>
              <a:t> 应提供必要的</a:t>
            </a:r>
            <a:r>
              <a:rPr lang="zh-CN" altLang="en-US" sz="1600" b="1" dirty="0">
                <a:solidFill>
                  <a:srgbClr val="FF0000"/>
                </a:solidFill>
                <a:latin typeface="微软雅黑" panose="020B0503020204020204" pitchFamily="34" charset="-122"/>
                <a:ea typeface="微软雅黑" panose="020B0503020204020204" pitchFamily="34" charset="-122"/>
                <a:sym typeface="+mn-ea"/>
              </a:rPr>
              <a:t>图、表、实验及观察数据</a:t>
            </a:r>
            <a:r>
              <a:rPr lang="zh-CN" altLang="en-US" sz="1600" b="1" dirty="0">
                <a:solidFill>
                  <a:prstClr val="black"/>
                </a:solidFill>
                <a:latin typeface="微软雅黑" panose="020B0503020204020204" pitchFamily="34" charset="-122"/>
                <a:ea typeface="微软雅黑" panose="020B0503020204020204" pitchFamily="34" charset="-122"/>
                <a:sym typeface="+mn-ea"/>
              </a:rPr>
              <a:t>等信息。本领域的专业读者依据这些描述应能重复调查研究过程、评议研究结果。</a:t>
            </a:r>
          </a:p>
          <a:p>
            <a:pPr fontAlgn="base">
              <a:lnSpc>
                <a:spcPct val="200000"/>
              </a:lnSpc>
              <a:spcBef>
                <a:spcPct val="0"/>
              </a:spcBef>
              <a:spcAft>
                <a:spcPct val="0"/>
              </a:spcAft>
              <a:buFont typeface="Wingdings" panose="05000000000000000000" pitchFamily="2" charset="2"/>
              <a:buChar char="u"/>
            </a:pPr>
            <a:r>
              <a:rPr lang="zh-CN" altLang="en-US" sz="1600" b="1" dirty="0">
                <a:solidFill>
                  <a:prstClr val="black"/>
                </a:solidFill>
                <a:latin typeface="微软雅黑" panose="020B0503020204020204" pitchFamily="34" charset="-122"/>
                <a:ea typeface="微软雅黑" panose="020B0503020204020204" pitchFamily="34" charset="-122"/>
                <a:sym typeface="+mn-ea"/>
              </a:rPr>
              <a:t> 主体部分一般不宜以“</a:t>
            </a:r>
            <a:r>
              <a:rPr lang="zh-CN" altLang="en-US" sz="1600" b="1" dirty="0">
                <a:solidFill>
                  <a:srgbClr val="FF0000"/>
                </a:solidFill>
                <a:latin typeface="微软雅黑" panose="020B0503020204020204" pitchFamily="34" charset="-122"/>
                <a:ea typeface="微软雅黑" panose="020B0503020204020204" pitchFamily="34" charset="-122"/>
                <a:sym typeface="+mn-ea"/>
              </a:rPr>
              <a:t>课题研究目标、任务、考核指标”、“课题实施完成情况</a:t>
            </a:r>
            <a:r>
              <a:rPr lang="zh-CN" altLang="en-US" sz="1600" b="1" dirty="0">
                <a:solidFill>
                  <a:prstClr val="black"/>
                </a:solidFill>
                <a:latin typeface="微软雅黑" panose="020B0503020204020204" pitchFamily="34" charset="-122"/>
                <a:ea typeface="微软雅黑" panose="020B0503020204020204" pitchFamily="34" charset="-122"/>
                <a:sym typeface="+mn-ea"/>
              </a:rPr>
              <a:t>”等作为标题。</a:t>
            </a:r>
          </a:p>
        </p:txBody>
      </p:sp>
      <p:pic>
        <p:nvPicPr>
          <p:cNvPr id="2" name="图片 1"/>
          <p:cNvPicPr>
            <a:picLocks noChangeAspect="1"/>
          </p:cNvPicPr>
          <p:nvPr/>
        </p:nvPicPr>
        <p:blipFill>
          <a:blip r:embed="rId2"/>
          <a:stretch>
            <a:fillRect/>
          </a:stretch>
        </p:blipFill>
        <p:spPr>
          <a:xfrm>
            <a:off x="1703705" y="1052830"/>
            <a:ext cx="1811020" cy="441706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935715" y="620378"/>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正文部分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主体</a:t>
            </a:r>
          </a:p>
        </p:txBody>
      </p:sp>
      <p:pic>
        <p:nvPicPr>
          <p:cNvPr id="7" name="图片 6"/>
          <p:cNvPicPr>
            <a:picLocks noChangeAspect="1"/>
          </p:cNvPicPr>
          <p:nvPr/>
        </p:nvPicPr>
        <p:blipFill>
          <a:blip r:embed="rId2"/>
          <a:stretch>
            <a:fillRect/>
          </a:stretch>
        </p:blipFill>
        <p:spPr>
          <a:xfrm>
            <a:off x="2135506" y="1412876"/>
            <a:ext cx="8188325" cy="4779645"/>
          </a:xfrm>
          <a:prstGeom prst="rect">
            <a:avLst/>
          </a:prstGeom>
          <a:noFill/>
          <a:ln w="9525">
            <a:noFill/>
          </a:ln>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48781" y="791012"/>
            <a:ext cx="10173903" cy="5286062"/>
          </a:xfrm>
          <a:prstGeom prst="rect">
            <a:avLst/>
          </a:prstGeom>
        </p:spPr>
        <p:txBody>
          <a:bodyPr wrap="square">
            <a:spAutoFit/>
          </a:bodyPr>
          <a:lstStyle/>
          <a:p>
            <a:pPr algn="just">
              <a:lnSpc>
                <a:spcPts val="4500"/>
              </a:lnSpc>
            </a:pPr>
            <a:r>
              <a:rPr lang="zh-CN" altLang="en-US" sz="2800" b="1" dirty="0">
                <a:ln w="3175" cmpd="sng">
                  <a:noFill/>
                </a:ln>
                <a:solidFill>
                  <a:srgbClr val="C00000"/>
                </a:solidFill>
                <a:effectLst>
                  <a:outerShdw blurRad="38100" dist="38100" dir="2700000" algn="tl">
                    <a:srgbClr val="000000">
                      <a:alpha val="43137"/>
                    </a:srgbClr>
                  </a:outerShdw>
                </a:effectLst>
                <a:latin typeface="方正黑体_GBK" panose="03000509000000000000" pitchFamily="65" charset="-122"/>
                <a:ea typeface="方正黑体_GBK" panose="03000509000000000000" pitchFamily="65" charset="-122"/>
              </a:rPr>
              <a:t>四、科技报告对相关主体的价值和作用</a:t>
            </a:r>
          </a:p>
          <a:p>
            <a:pPr algn="just">
              <a:lnSpc>
                <a:spcPts val="4500"/>
              </a:lnSpc>
            </a:pPr>
            <a:r>
              <a:rPr lang="en-US" altLang="zh-CN" sz="2400" dirty="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1</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srgbClr val="FF0000"/>
                </a:solidFill>
                <a:latin typeface="方正黑体_GBK" panose="03000509000000000000" pitchFamily="65" charset="-122"/>
                <a:ea typeface="方正黑体_GBK" panose="03000509000000000000" pitchFamily="65" charset="-122"/>
              </a:rPr>
              <a:t>对科研人员</a:t>
            </a:r>
            <a:r>
              <a:rPr lang="zh-CN" altLang="en-US" sz="2200" dirty="0">
                <a:solidFill>
                  <a:prstClr val="black"/>
                </a:solidFill>
                <a:latin typeface="方正黑体_GBK" panose="03000509000000000000" pitchFamily="65" charset="-122"/>
                <a:ea typeface="方正黑体_GBK" panose="03000509000000000000" pitchFamily="65" charset="-122"/>
              </a:rPr>
              <a:t>。科技报告完整真实反映科研活动过程、结果、经验教训，是科技创新的基础和台阶，有效提高科研效率。</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2</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srgbClr val="FF0000"/>
                </a:solidFill>
                <a:latin typeface="方正黑体_GBK" panose="03000509000000000000" pitchFamily="65" charset="-122"/>
                <a:ea typeface="方正黑体_GBK" panose="03000509000000000000" pitchFamily="65" charset="-122"/>
              </a:rPr>
              <a:t>对科技管理部门</a:t>
            </a:r>
            <a:r>
              <a:rPr lang="zh-CN" altLang="en-US" sz="2200" dirty="0">
                <a:solidFill>
                  <a:prstClr val="black"/>
                </a:solidFill>
                <a:latin typeface="方正黑体_GBK" panose="03000509000000000000" pitchFamily="65" charset="-122"/>
                <a:ea typeface="方正黑体_GBK" panose="03000509000000000000" pitchFamily="65" charset="-122"/>
              </a:rPr>
              <a:t>。科技报告查重，能避免重复立项；根据报告呈交数量和质量评价科研能力和业绩，提高决策科学性、透明度。</a:t>
            </a:r>
            <a:endParaRPr lang="en-US" altLang="zh-CN" sz="2200" dirty="0">
              <a:solidFill>
                <a:prstClr val="black"/>
              </a:solidFill>
              <a:latin typeface="方正黑体_GBK" panose="03000509000000000000" pitchFamily="65" charset="-122"/>
              <a:ea typeface="方正黑体_GBK" panose="03000509000000000000" pitchFamily="65" charset="-122"/>
            </a:endParaRPr>
          </a:p>
          <a:p>
            <a:pPr algn="just">
              <a:lnSpc>
                <a:spcPts val="4500"/>
              </a:lnSpc>
            </a:pPr>
            <a:r>
              <a:rPr lang="en-US" altLang="zh-CN" sz="2200" dirty="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3</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srgbClr val="FF0000"/>
                </a:solidFill>
                <a:latin typeface="方正黑体_GBK" panose="03000509000000000000" pitchFamily="65" charset="-122"/>
                <a:ea typeface="方正黑体_GBK" panose="03000509000000000000" pitchFamily="65" charset="-122"/>
              </a:rPr>
              <a:t>对社会公众</a:t>
            </a:r>
            <a:r>
              <a:rPr lang="zh-CN" altLang="en-US" sz="2200" dirty="0">
                <a:solidFill>
                  <a:prstClr val="black"/>
                </a:solidFill>
                <a:latin typeface="方正黑体_GBK" panose="03000509000000000000" pitchFamily="65" charset="-122"/>
                <a:ea typeface="方正黑体_GBK" panose="03000509000000000000" pitchFamily="65" charset="-122"/>
              </a:rPr>
              <a:t>。作为社会科技资产，提供查询查阅，保障公众对科技公共投入有知情权、监督权。</a:t>
            </a:r>
          </a:p>
          <a:p>
            <a:pPr algn="just">
              <a:lnSpc>
                <a:spcPts val="4500"/>
              </a:lnSpc>
            </a:pPr>
            <a:r>
              <a:rPr lang="zh-CN" altLang="en-US" sz="2200" dirty="0">
                <a:solidFill>
                  <a:prstClr val="black"/>
                </a:solidFill>
                <a:latin typeface="方正黑体_GBK" panose="03000509000000000000" pitchFamily="65" charset="-122"/>
                <a:ea typeface="方正黑体_GBK" panose="03000509000000000000" pitchFamily="65" charset="-122"/>
              </a:rPr>
              <a:t>       </a:t>
            </a:r>
            <a:r>
              <a:rPr lang="en-US" altLang="zh-CN" sz="2200" dirty="0" smtClean="0">
                <a:solidFill>
                  <a:prstClr val="black"/>
                </a:solidFill>
                <a:latin typeface="方正黑体_GBK" panose="03000509000000000000" pitchFamily="65" charset="-122"/>
                <a:ea typeface="方正黑体_GBK" panose="03000509000000000000" pitchFamily="65" charset="-122"/>
              </a:rPr>
              <a:t>4</a:t>
            </a:r>
            <a:r>
              <a:rPr lang="zh-CN" altLang="en-US" sz="2200" dirty="0" smtClean="0">
                <a:solidFill>
                  <a:prstClr val="black"/>
                </a:solidFill>
                <a:latin typeface="方正黑体_GBK" panose="03000509000000000000" pitchFamily="65" charset="-122"/>
                <a:ea typeface="方正黑体_GBK" panose="03000509000000000000" pitchFamily="65" charset="-122"/>
              </a:rPr>
              <a:t>、</a:t>
            </a:r>
            <a:r>
              <a:rPr lang="zh-CN" altLang="en-US" sz="2200" dirty="0">
                <a:solidFill>
                  <a:srgbClr val="FF0000"/>
                </a:solidFill>
                <a:latin typeface="方正黑体_GBK" panose="03000509000000000000" pitchFamily="65" charset="-122"/>
                <a:ea typeface="方正黑体_GBK" panose="03000509000000000000" pitchFamily="65" charset="-122"/>
              </a:rPr>
              <a:t>对国家</a:t>
            </a:r>
            <a:r>
              <a:rPr lang="zh-CN" altLang="en-US" sz="2200" dirty="0">
                <a:solidFill>
                  <a:prstClr val="black"/>
                </a:solidFill>
                <a:latin typeface="方正黑体_GBK" panose="03000509000000000000" pitchFamily="65" charset="-122"/>
                <a:ea typeface="方正黑体_GBK" panose="03000509000000000000" pitchFamily="65" charset="-122"/>
              </a:rPr>
              <a:t>。科技报告持续积累形成宝贵的战略性资源，是抢占科技制高点、提高国家科技竞争力的重要科研条件之一</a:t>
            </a:r>
            <a:r>
              <a:rPr lang="zh-CN" altLang="en-US" sz="2200" dirty="0" smtClean="0">
                <a:solidFill>
                  <a:prstClr val="black"/>
                </a:solidFill>
                <a:latin typeface="方正黑体_GBK" panose="03000509000000000000" pitchFamily="65" charset="-122"/>
                <a:ea typeface="方正黑体_GBK" panose="03000509000000000000" pitchFamily="65" charset="-122"/>
              </a:rPr>
              <a:t>。</a:t>
            </a:r>
            <a:endParaRPr lang="en-US" altLang="zh-CN" sz="2200" dirty="0">
              <a:solidFill>
                <a:prstClr val="black"/>
              </a:solidFill>
              <a:latin typeface="方正黑体_GBK" panose="03000509000000000000" pitchFamily="65" charset="-122"/>
              <a:ea typeface="方正黑体_GBK" panose="03000509000000000000" pitchFamily="65"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079860" y="476233"/>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正文部分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结论</a:t>
            </a:r>
          </a:p>
        </p:txBody>
      </p:sp>
      <p:sp>
        <p:nvSpPr>
          <p:cNvPr id="7" name="圆角矩形 6"/>
          <p:cNvSpPr/>
          <p:nvPr/>
        </p:nvSpPr>
        <p:spPr>
          <a:xfrm>
            <a:off x="3514090" y="1201421"/>
            <a:ext cx="7071360" cy="439864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fontAlgn="base">
              <a:lnSpc>
                <a:spcPct val="200000"/>
              </a:lnSpc>
              <a:spcBef>
                <a:spcPct val="0"/>
              </a:spcBef>
              <a:spcAft>
                <a:spcPct val="0"/>
              </a:spcAft>
              <a:buFont typeface="Wingdings" panose="05000000000000000000" pitchFamily="2" charset="2"/>
              <a:buChar char="u"/>
            </a:pPr>
            <a:r>
              <a:rPr lang="zh-CN" altLang="en-US" b="1" dirty="0">
                <a:solidFill>
                  <a:prstClr val="black"/>
                </a:solidFill>
                <a:latin typeface="微软雅黑" panose="020B0503020204020204" pitchFamily="34" charset="-122"/>
                <a:ea typeface="微软雅黑" panose="020B0503020204020204" pitchFamily="34" charset="-122"/>
                <a:sym typeface="+mn-ea"/>
              </a:rPr>
              <a:t>结论部分主要归纳阐述有关研究成果、研究发现、创新点，以及问题、经验和建议等内容，可以评价研究成果的作用、影响，应用前景等。</a:t>
            </a:r>
          </a:p>
          <a:p>
            <a:pPr fontAlgn="base">
              <a:lnSpc>
                <a:spcPct val="200000"/>
              </a:lnSpc>
              <a:spcBef>
                <a:spcPct val="0"/>
              </a:spcBef>
              <a:spcAft>
                <a:spcPct val="0"/>
              </a:spcAft>
              <a:buFont typeface="Wingdings" panose="05000000000000000000" pitchFamily="2" charset="2"/>
              <a:buChar char="u"/>
            </a:pPr>
            <a:r>
              <a:rPr lang="zh-CN" altLang="en-US" b="1" dirty="0">
                <a:solidFill>
                  <a:prstClr val="black"/>
                </a:solidFill>
                <a:latin typeface="微软雅黑" panose="020B0503020204020204" pitchFamily="34" charset="-122"/>
                <a:ea typeface="微软雅黑" panose="020B0503020204020204" pitchFamily="34" charset="-122"/>
                <a:sym typeface="+mn-ea"/>
              </a:rPr>
              <a:t> 可以“</a:t>
            </a:r>
            <a:r>
              <a:rPr lang="zh-CN" altLang="en-US" b="1" dirty="0">
                <a:solidFill>
                  <a:srgbClr val="FF0000"/>
                </a:solidFill>
                <a:latin typeface="微软雅黑" panose="020B0503020204020204" pitchFamily="34" charset="-122"/>
                <a:ea typeface="微软雅黑" panose="020B0503020204020204" pitchFamily="34" charset="-122"/>
                <a:sym typeface="+mn-ea"/>
              </a:rPr>
              <a:t>结论</a:t>
            </a:r>
            <a:r>
              <a:rPr lang="zh-CN" altLang="en-US" b="1" dirty="0">
                <a:solidFill>
                  <a:prstClr val="black"/>
                </a:solidFill>
                <a:latin typeface="微软雅黑" panose="020B0503020204020204" pitchFamily="34" charset="-122"/>
                <a:ea typeface="微软雅黑" panose="020B0503020204020204" pitchFamily="34" charset="-122"/>
                <a:sym typeface="+mn-ea"/>
              </a:rPr>
              <a:t>”或者“</a:t>
            </a:r>
            <a:r>
              <a:rPr lang="zh-CN" altLang="en-US" b="1" dirty="0">
                <a:solidFill>
                  <a:srgbClr val="FF0000"/>
                </a:solidFill>
                <a:latin typeface="微软雅黑" panose="020B0503020204020204" pitchFamily="34" charset="-122"/>
                <a:ea typeface="微软雅黑" panose="020B0503020204020204" pitchFamily="34" charset="-122"/>
                <a:sym typeface="+mn-ea"/>
              </a:rPr>
              <a:t>结论与建议</a:t>
            </a:r>
            <a:r>
              <a:rPr lang="zh-CN" altLang="en-US" b="1" dirty="0">
                <a:solidFill>
                  <a:prstClr val="black"/>
                </a:solidFill>
                <a:latin typeface="微软雅黑" panose="020B0503020204020204" pitchFamily="34" charset="-122"/>
                <a:ea typeface="微软雅黑" panose="020B0503020204020204" pitchFamily="34" charset="-122"/>
                <a:sym typeface="+mn-ea"/>
              </a:rPr>
              <a:t>”作为章标题。</a:t>
            </a:r>
          </a:p>
          <a:p>
            <a:pPr fontAlgn="base">
              <a:lnSpc>
                <a:spcPct val="200000"/>
              </a:lnSpc>
              <a:spcBef>
                <a:spcPct val="0"/>
              </a:spcBef>
              <a:spcAft>
                <a:spcPct val="0"/>
              </a:spcAft>
              <a:buFont typeface="Wingdings" panose="05000000000000000000" pitchFamily="2" charset="2"/>
              <a:buChar char="u"/>
            </a:pPr>
            <a:r>
              <a:rPr lang="zh-CN" altLang="en-US" b="1" dirty="0">
                <a:solidFill>
                  <a:prstClr val="black"/>
                </a:solidFill>
                <a:latin typeface="微软雅黑" panose="020B0503020204020204" pitchFamily="34" charset="-122"/>
                <a:ea typeface="微软雅黑" panose="020B0503020204020204" pitchFamily="34" charset="-122"/>
                <a:sym typeface="+mn-ea"/>
              </a:rPr>
              <a:t> 如果不能得出结论，应进行必要的讨论。还可以对下一步的工作设想、未来的研究活动、存在的问题及解决办法等提出一系列的行动建议。</a:t>
            </a:r>
          </a:p>
        </p:txBody>
      </p:sp>
      <p:pic>
        <p:nvPicPr>
          <p:cNvPr id="3" name="图片 2"/>
          <p:cNvPicPr>
            <a:picLocks noChangeAspect="1"/>
          </p:cNvPicPr>
          <p:nvPr/>
        </p:nvPicPr>
        <p:blipFill>
          <a:blip r:embed="rId2"/>
          <a:stretch>
            <a:fillRect/>
          </a:stretch>
        </p:blipFill>
        <p:spPr>
          <a:xfrm>
            <a:off x="1775460" y="1052830"/>
            <a:ext cx="1821180" cy="445135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487170" y="620396"/>
            <a:ext cx="9179560" cy="534352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943505" y="476544"/>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正文部分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参考文献</a:t>
            </a:r>
          </a:p>
        </p:txBody>
      </p:sp>
      <p:sp>
        <p:nvSpPr>
          <p:cNvPr id="5" name="圆角矩形 4"/>
          <p:cNvSpPr/>
          <p:nvPr/>
        </p:nvSpPr>
        <p:spPr>
          <a:xfrm>
            <a:off x="3420746" y="1557020"/>
            <a:ext cx="3192145" cy="45720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fontAlgn="base">
              <a:lnSpc>
                <a:spcPct val="150000"/>
              </a:lnSpc>
              <a:spcBef>
                <a:spcPct val="0"/>
              </a:spcBef>
              <a:spcAft>
                <a:spcPct val="0"/>
              </a:spcAft>
              <a:defRPr/>
            </a:pPr>
            <a:r>
              <a:rPr lang="zh-CN" altLang="en-US" sz="2000" dirty="0">
                <a:solidFill>
                  <a:prstClr val="black"/>
                </a:solidFill>
                <a:latin typeface="宋体" panose="02010600030101010101" pitchFamily="2" charset="-122"/>
              </a:rPr>
              <a:t>  </a:t>
            </a:r>
            <a:r>
              <a:rPr lang="zh-CN" altLang="en-US" sz="1900" dirty="0">
                <a:solidFill>
                  <a:prstClr val="black"/>
                </a:solidFill>
                <a:latin typeface="宋体" panose="02010600030101010101" pitchFamily="2" charset="-122"/>
              </a:rPr>
              <a:t>▲</a:t>
            </a:r>
            <a:r>
              <a:rPr lang="zh-CN" altLang="en-US" sz="1900" b="1" dirty="0">
                <a:solidFill>
                  <a:prstClr val="black"/>
                </a:solidFill>
              </a:rPr>
              <a:t>科技报告中所有被引用的文献要列 入参考文献中。</a:t>
            </a:r>
          </a:p>
          <a:p>
            <a:pPr fontAlgn="base">
              <a:lnSpc>
                <a:spcPct val="150000"/>
              </a:lnSpc>
              <a:spcBef>
                <a:spcPct val="0"/>
              </a:spcBef>
              <a:spcAft>
                <a:spcPct val="0"/>
              </a:spcAft>
              <a:defRPr/>
            </a:pPr>
            <a:r>
              <a:rPr lang="zh-CN" altLang="en-US" sz="1900" b="1" dirty="0">
                <a:solidFill>
                  <a:prstClr val="black"/>
                </a:solidFill>
                <a:latin typeface="宋体" panose="02010600030101010101" pitchFamily="2" charset="-122"/>
              </a:rPr>
              <a:t>  ▲</a:t>
            </a:r>
            <a:r>
              <a:rPr lang="zh-CN" altLang="en-US" sz="1900" b="1" dirty="0">
                <a:solidFill>
                  <a:prstClr val="black"/>
                </a:solidFill>
              </a:rPr>
              <a:t>参考文献的著录遵照</a:t>
            </a:r>
            <a:r>
              <a:rPr lang="en-US" altLang="zh-CN" sz="1900" b="1" dirty="0">
                <a:solidFill>
                  <a:prstClr val="black"/>
                </a:solidFill>
              </a:rPr>
              <a:t>GB/T 7714《</a:t>
            </a:r>
            <a:r>
              <a:rPr lang="zh-CN" altLang="en-US" sz="1900" b="1" dirty="0">
                <a:solidFill>
                  <a:srgbClr val="FF0000"/>
                </a:solidFill>
              </a:rPr>
              <a:t>文后参考文献著录规则</a:t>
            </a:r>
            <a:r>
              <a:rPr lang="en-US" altLang="zh-CN" sz="1900" b="1" dirty="0">
                <a:solidFill>
                  <a:prstClr val="black"/>
                </a:solidFill>
              </a:rPr>
              <a:t>》</a:t>
            </a:r>
            <a:r>
              <a:rPr lang="zh-CN" altLang="en-US" sz="1900" b="1" dirty="0">
                <a:solidFill>
                  <a:prstClr val="black"/>
                </a:solidFill>
              </a:rPr>
              <a:t>的规定执行。</a:t>
            </a:r>
          </a:p>
          <a:p>
            <a:pPr fontAlgn="base">
              <a:lnSpc>
                <a:spcPct val="150000"/>
              </a:lnSpc>
              <a:spcBef>
                <a:spcPct val="0"/>
              </a:spcBef>
              <a:spcAft>
                <a:spcPct val="0"/>
              </a:spcAft>
              <a:defRPr/>
            </a:pPr>
            <a:r>
              <a:rPr lang="zh-CN" altLang="en-US" sz="1900" b="1" dirty="0">
                <a:solidFill>
                  <a:prstClr val="black"/>
                </a:solidFill>
                <a:latin typeface="宋体" panose="02010600030101010101" pitchFamily="2" charset="-122"/>
              </a:rPr>
              <a:t>  ▲</a:t>
            </a:r>
            <a:r>
              <a:rPr lang="zh-CN" altLang="en-US" sz="1900" b="1" dirty="0">
                <a:solidFill>
                  <a:prstClr val="black"/>
                </a:solidFill>
              </a:rPr>
              <a:t>参考文献置于报告正文部分的后面，宜另起页。</a:t>
            </a:r>
          </a:p>
        </p:txBody>
      </p:sp>
      <p:pic>
        <p:nvPicPr>
          <p:cNvPr id="25608" name="Picture 2"/>
          <p:cNvPicPr>
            <a:picLocks noChangeAspect="1" noChangeArrowheads="1"/>
          </p:cNvPicPr>
          <p:nvPr/>
        </p:nvPicPr>
        <p:blipFill>
          <a:blip r:embed="rId2" cstate="print"/>
          <a:srcRect/>
          <a:stretch>
            <a:fillRect/>
          </a:stretch>
        </p:blipFill>
        <p:spPr bwMode="auto">
          <a:xfrm>
            <a:off x="6783705" y="1412876"/>
            <a:ext cx="3491230" cy="4716145"/>
          </a:xfrm>
          <a:prstGeom prst="rect">
            <a:avLst/>
          </a:prstGeom>
          <a:noFill/>
          <a:ln w="9525">
            <a:noFill/>
            <a:miter lim="800000"/>
            <a:headEnd/>
            <a:tailEnd/>
          </a:ln>
        </p:spPr>
      </p:pic>
      <p:pic>
        <p:nvPicPr>
          <p:cNvPr id="6" name="图片 5"/>
          <p:cNvPicPr>
            <a:picLocks noChangeAspect="1"/>
          </p:cNvPicPr>
          <p:nvPr/>
        </p:nvPicPr>
        <p:blipFill>
          <a:blip r:embed="rId3"/>
          <a:stretch>
            <a:fillRect/>
          </a:stretch>
        </p:blipFill>
        <p:spPr>
          <a:xfrm>
            <a:off x="1701801" y="1412876"/>
            <a:ext cx="1718945" cy="452818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673919" y="468036"/>
            <a:ext cx="4357718" cy="520685"/>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结尾部分</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附录</a:t>
            </a:r>
          </a:p>
        </p:txBody>
      </p:sp>
      <p:sp>
        <p:nvSpPr>
          <p:cNvPr id="14" name="圆角矩形 13"/>
          <p:cNvSpPr/>
          <p:nvPr/>
        </p:nvSpPr>
        <p:spPr>
          <a:xfrm>
            <a:off x="1738136" y="1124381"/>
            <a:ext cx="4573742" cy="5096608"/>
          </a:xfrm>
          <a:prstGeom prst="roundRect">
            <a:avLst/>
          </a:prstGeo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anchor="ctr"/>
          <a:lstStyle/>
          <a:p>
            <a:pPr fontAlgn="base">
              <a:lnSpc>
                <a:spcPct val="150000"/>
              </a:lnSpc>
              <a:spcBef>
                <a:spcPct val="0"/>
              </a:spcBef>
              <a:spcAft>
                <a:spcPct val="0"/>
              </a:spcAft>
              <a:defRPr/>
            </a:pPr>
            <a:r>
              <a:rPr lang="zh-CN" altLang="en-US" sz="1200" dirty="0">
                <a:solidFill>
                  <a:prstClr val="black"/>
                </a:solidFill>
                <a:latin typeface="宋体" panose="02010600030101010101" pitchFamily="2" charset="-122"/>
              </a:rPr>
              <a:t>  ▲</a:t>
            </a:r>
            <a:r>
              <a:rPr lang="zh-CN" altLang="en-US" sz="1200" dirty="0">
                <a:solidFill>
                  <a:prstClr val="black"/>
                </a:solidFill>
              </a:rPr>
              <a:t> </a:t>
            </a:r>
            <a:r>
              <a:rPr lang="zh-CN" altLang="en-US" sz="1600" b="1" dirty="0">
                <a:solidFill>
                  <a:srgbClr val="FF0000"/>
                </a:solidFill>
              </a:rPr>
              <a:t>内容：</a:t>
            </a:r>
            <a:r>
              <a:rPr lang="zh-CN" altLang="en-US" sz="1600" b="1" dirty="0">
                <a:solidFill>
                  <a:prstClr val="black"/>
                </a:solidFill>
              </a:rPr>
              <a:t>附录是正文的辅助材料和补充内容，由于篇幅过大等原因不便置于正文中；或对一般读者并非必要但对本专业同行具有参考价值的材料。</a:t>
            </a:r>
          </a:p>
          <a:p>
            <a:pPr fontAlgn="base">
              <a:lnSpc>
                <a:spcPct val="150000"/>
              </a:lnSpc>
              <a:spcBef>
                <a:spcPct val="0"/>
              </a:spcBef>
              <a:spcAft>
                <a:spcPct val="0"/>
              </a:spcAft>
              <a:defRPr/>
            </a:pPr>
            <a:r>
              <a:rPr lang="zh-CN" altLang="en-US" sz="1600" b="1" dirty="0">
                <a:solidFill>
                  <a:prstClr val="black"/>
                </a:solidFill>
              </a:rPr>
              <a:t>   </a:t>
            </a:r>
            <a:r>
              <a:rPr lang="zh-CN" altLang="en-US" sz="1600" b="1" dirty="0">
                <a:solidFill>
                  <a:prstClr val="black"/>
                </a:solidFill>
                <a:latin typeface="宋体" panose="02010600030101010101" pitchFamily="2" charset="-122"/>
              </a:rPr>
              <a:t>▲</a:t>
            </a:r>
            <a:r>
              <a:rPr lang="zh-CN" altLang="en-US" sz="1600" b="1" dirty="0">
                <a:solidFill>
                  <a:srgbClr val="FF0000"/>
                </a:solidFill>
                <a:latin typeface="宋体" panose="02010600030101010101" pitchFamily="2" charset="-122"/>
              </a:rPr>
              <a:t>编号：</a:t>
            </a:r>
            <a:r>
              <a:rPr lang="zh-CN" altLang="en-US" sz="1600" b="1" dirty="0">
                <a:solidFill>
                  <a:prstClr val="black"/>
                </a:solidFill>
              </a:rPr>
              <a:t>附录宜用大写拉丁字母依序连续编号，编号置于“附录”两字之后。如：附录 </a:t>
            </a:r>
            <a:r>
              <a:rPr lang="en-US" altLang="zh-CN" sz="1600" b="1" dirty="0">
                <a:solidFill>
                  <a:prstClr val="black"/>
                </a:solidFill>
              </a:rPr>
              <a:t>A</a:t>
            </a:r>
            <a:r>
              <a:rPr lang="zh-CN" altLang="en-US" sz="1600" b="1" dirty="0">
                <a:solidFill>
                  <a:prstClr val="black"/>
                </a:solidFill>
              </a:rPr>
              <a:t>、附录</a:t>
            </a:r>
            <a:r>
              <a:rPr lang="en-US" altLang="zh-CN" sz="1600" b="1" dirty="0">
                <a:solidFill>
                  <a:prstClr val="black"/>
                </a:solidFill>
              </a:rPr>
              <a:t>B</a:t>
            </a:r>
            <a:r>
              <a:rPr lang="zh-CN" altLang="en-US" sz="1600" b="1" dirty="0">
                <a:solidFill>
                  <a:prstClr val="black"/>
                </a:solidFill>
              </a:rPr>
              <a:t>等</a:t>
            </a:r>
          </a:p>
          <a:p>
            <a:pPr fontAlgn="base">
              <a:lnSpc>
                <a:spcPct val="150000"/>
              </a:lnSpc>
              <a:spcBef>
                <a:spcPct val="0"/>
              </a:spcBef>
              <a:spcAft>
                <a:spcPct val="0"/>
              </a:spcAft>
              <a:buFont typeface="Wingdings" panose="05000000000000000000" pitchFamily="2" charset="2"/>
              <a:buNone/>
              <a:defRPr/>
            </a:pPr>
            <a:r>
              <a:rPr lang="zh-CN" altLang="en-US" sz="1600" b="1" dirty="0">
                <a:solidFill>
                  <a:prstClr val="black"/>
                </a:solidFill>
              </a:rPr>
              <a:t>   </a:t>
            </a:r>
            <a:r>
              <a:rPr lang="zh-CN" altLang="en-US" sz="1600" b="1" dirty="0">
                <a:solidFill>
                  <a:prstClr val="black"/>
                </a:solidFill>
                <a:latin typeface="宋体" panose="02010600030101010101" pitchFamily="2" charset="-122"/>
              </a:rPr>
              <a:t>▲</a:t>
            </a:r>
            <a:r>
              <a:rPr lang="zh-CN" altLang="en-US" sz="1600" b="1" dirty="0">
                <a:solidFill>
                  <a:prstClr val="black"/>
                </a:solidFill>
              </a:rPr>
              <a:t>附录必须有题名。每个附录宜另起一页编写。</a:t>
            </a:r>
            <a:endParaRPr lang="en-US" altLang="zh-CN" sz="1600" b="1" dirty="0">
              <a:solidFill>
                <a:prstClr val="black"/>
              </a:solidFill>
            </a:endParaRPr>
          </a:p>
          <a:p>
            <a:pPr fontAlgn="base">
              <a:lnSpc>
                <a:spcPct val="150000"/>
              </a:lnSpc>
              <a:spcBef>
                <a:spcPct val="0"/>
              </a:spcBef>
              <a:spcAft>
                <a:spcPct val="0"/>
              </a:spcAft>
              <a:buFont typeface="Wingdings" panose="05000000000000000000" pitchFamily="2" charset="2"/>
              <a:buNone/>
              <a:defRPr/>
            </a:pPr>
            <a:r>
              <a:rPr lang="zh-CN" altLang="en-US" sz="1600" b="1" dirty="0">
                <a:solidFill>
                  <a:prstClr val="black"/>
                </a:solidFill>
                <a:latin typeface="宋体" panose="02010600030101010101" pitchFamily="2" charset="-122"/>
              </a:rPr>
              <a:t>▲</a:t>
            </a:r>
            <a:r>
              <a:rPr lang="zh-CN" altLang="en-US" sz="1600" b="1" dirty="0">
                <a:solidFill>
                  <a:srgbClr val="FF0000"/>
                </a:solidFill>
                <a:latin typeface="宋体" panose="02010600030101010101" pitchFamily="2" charset="-122"/>
              </a:rPr>
              <a:t>章节、图表编号：</a:t>
            </a:r>
            <a:r>
              <a:rPr lang="en-US" altLang="zh-CN" sz="1600" b="1" dirty="0">
                <a:solidFill>
                  <a:srgbClr val="FF0000"/>
                </a:solidFill>
              </a:rPr>
              <a:t> </a:t>
            </a:r>
            <a:r>
              <a:rPr lang="zh-CN" altLang="en-US" sz="1600" b="1" dirty="0">
                <a:solidFill>
                  <a:prstClr val="black"/>
                </a:solidFill>
              </a:rPr>
              <a:t>附录中章节的编排格式与正文章节的编排格式相同，但必须在其编号前冠以附录编号，如，附录</a:t>
            </a:r>
            <a:r>
              <a:rPr lang="en-US" altLang="zh-CN" sz="1600" b="1" dirty="0">
                <a:solidFill>
                  <a:prstClr val="black"/>
                </a:solidFill>
              </a:rPr>
              <a:t>A</a:t>
            </a:r>
            <a:r>
              <a:rPr lang="zh-CN" altLang="en-US" sz="1600" b="1" dirty="0">
                <a:solidFill>
                  <a:prstClr val="black"/>
                </a:solidFill>
              </a:rPr>
              <a:t>中章的编号用</a:t>
            </a:r>
            <a:r>
              <a:rPr lang="en-US" altLang="zh-CN" sz="1600" b="1" dirty="0">
                <a:solidFill>
                  <a:srgbClr val="C00000"/>
                </a:solidFill>
                <a:latin typeface="黑体" panose="02010609060101010101" pitchFamily="49" charset="-122"/>
              </a:rPr>
              <a:t>A1</a:t>
            </a:r>
            <a:r>
              <a:rPr lang="zh-CN" altLang="en-US" sz="1600" b="1" dirty="0">
                <a:solidFill>
                  <a:srgbClr val="C00000"/>
                </a:solidFill>
                <a:latin typeface="黑体" panose="02010609060101010101" pitchFamily="49" charset="-122"/>
              </a:rPr>
              <a:t>，</a:t>
            </a:r>
            <a:r>
              <a:rPr lang="en-US" altLang="zh-CN" sz="1600" b="1" dirty="0">
                <a:solidFill>
                  <a:srgbClr val="C00000"/>
                </a:solidFill>
                <a:latin typeface="黑体" panose="02010609060101010101" pitchFamily="49" charset="-122"/>
              </a:rPr>
              <a:t>A2</a:t>
            </a:r>
            <a:r>
              <a:rPr lang="zh-CN" altLang="en-US" sz="1600" b="1" dirty="0">
                <a:solidFill>
                  <a:srgbClr val="C00000"/>
                </a:solidFill>
                <a:latin typeface="黑体" panose="02010609060101010101" pitchFamily="49" charset="-122"/>
              </a:rPr>
              <a:t>，</a:t>
            </a:r>
            <a:r>
              <a:rPr lang="en-US" altLang="zh-CN" sz="1600" b="1" dirty="0">
                <a:solidFill>
                  <a:srgbClr val="C00000"/>
                </a:solidFill>
                <a:latin typeface="黑体" panose="02010609060101010101" pitchFamily="49" charset="-122"/>
              </a:rPr>
              <a:t>A3</a:t>
            </a:r>
            <a:r>
              <a:rPr lang="en-US" altLang="zh-CN" sz="1600" b="1" dirty="0">
                <a:solidFill>
                  <a:prstClr val="black"/>
                </a:solidFill>
              </a:rPr>
              <a:t>……</a:t>
            </a:r>
            <a:r>
              <a:rPr lang="zh-CN" altLang="en-US" sz="1600" b="1" dirty="0">
                <a:solidFill>
                  <a:prstClr val="black"/>
                </a:solidFill>
              </a:rPr>
              <a:t>表示。</a:t>
            </a:r>
          </a:p>
          <a:p>
            <a:pPr fontAlgn="base">
              <a:lnSpc>
                <a:spcPct val="150000"/>
              </a:lnSpc>
              <a:spcBef>
                <a:spcPct val="0"/>
              </a:spcBef>
              <a:spcAft>
                <a:spcPct val="0"/>
              </a:spcAft>
              <a:defRPr/>
            </a:pPr>
            <a:endParaRPr lang="zh-CN" altLang="en-US" b="1" dirty="0">
              <a:solidFill>
                <a:prstClr val="black"/>
              </a:solidFill>
            </a:endParaRPr>
          </a:p>
        </p:txBody>
      </p:sp>
      <p:pic>
        <p:nvPicPr>
          <p:cNvPr id="26632" name="Picture 2"/>
          <p:cNvPicPr>
            <a:picLocks noChangeAspect="1" noChangeArrowheads="1"/>
          </p:cNvPicPr>
          <p:nvPr/>
        </p:nvPicPr>
        <p:blipFill>
          <a:blip r:embed="rId3" cstate="print"/>
          <a:srcRect/>
          <a:stretch>
            <a:fillRect/>
          </a:stretch>
        </p:blipFill>
        <p:spPr bwMode="auto">
          <a:xfrm>
            <a:off x="6312025" y="1124323"/>
            <a:ext cx="4325027" cy="5278973"/>
          </a:xfrm>
          <a:prstGeom prst="rect">
            <a:avLst/>
          </a:prstGeom>
          <a:noFill/>
          <a:ln w="9525">
            <a:noFill/>
            <a:miter lim="800000"/>
            <a:headEnd/>
            <a:tailEnd/>
          </a:ln>
        </p:spPr>
      </p:pic>
      <p:sp>
        <p:nvSpPr>
          <p:cNvPr id="5" name="椭圆 4"/>
          <p:cNvSpPr/>
          <p:nvPr/>
        </p:nvSpPr>
        <p:spPr>
          <a:xfrm>
            <a:off x="7810512" y="3857628"/>
            <a:ext cx="428628" cy="214314"/>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6" name="椭圆 5"/>
          <p:cNvSpPr/>
          <p:nvPr/>
        </p:nvSpPr>
        <p:spPr>
          <a:xfrm>
            <a:off x="6810380" y="4143380"/>
            <a:ext cx="642942" cy="35719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pic>
        <p:nvPicPr>
          <p:cNvPr id="7" name="图片 6"/>
          <p:cNvPicPr>
            <a:picLocks noChangeAspect="1"/>
          </p:cNvPicPr>
          <p:nvPr>
            <p:custDataLst>
              <p:tags r:id="rId1"/>
            </p:custDataLst>
          </p:nvPr>
        </p:nvPicPr>
        <p:blipFill>
          <a:blip r:embed="rId4"/>
          <a:stretch>
            <a:fillRect/>
          </a:stretch>
        </p:blipFill>
        <p:spPr>
          <a:xfrm>
            <a:off x="6096000" y="4242436"/>
            <a:ext cx="3464560" cy="2338705"/>
          </a:xfrm>
          <a:prstGeom prst="rect">
            <a:avLst/>
          </a:prstGeom>
        </p:spPr>
      </p:pic>
      <p:sp>
        <p:nvSpPr>
          <p:cNvPr id="3" name="标题 3"/>
          <p:cNvSpPr>
            <a:spLocks noGrp="1"/>
          </p:cNvSpPr>
          <p:nvPr/>
        </p:nvSpPr>
        <p:spPr>
          <a:xfrm>
            <a:off x="783590" y="467995"/>
            <a:ext cx="2596515" cy="52070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vert="horz" rtlCol="0" anchor="ctr">
            <a:noAutofit/>
          </a:bodyPr>
          <a:lstStyle>
            <a:lvl1pPr algn="ctr" rtl="0" eaLnBrk="1" latinLnBrk="0" hangingPunct="1">
              <a:spcBef>
                <a:spcPct val="0"/>
              </a:spcBef>
              <a:buNone/>
              <a:defRPr kumimoji="0" sz="4400" kern="1200">
                <a:solidFill>
                  <a:schemeClr val="lt1"/>
                </a:solidFill>
                <a:latin typeface="+mj-lt"/>
                <a:ea typeface="+mj-ea"/>
                <a:cs typeface="+mj-cs"/>
              </a:defRPr>
            </a:lvl1pPr>
            <a:lvl2pPr eaLnBrk="1" latinLnBrk="0" hangingPunct="1">
              <a:defRPr kumimoji="0">
                <a:solidFill>
                  <a:schemeClr val="lt1"/>
                </a:solidFill>
              </a:defRPr>
            </a:lvl2pPr>
            <a:lvl3pPr eaLnBrk="1" latinLnBrk="0" hangingPunct="1">
              <a:defRPr kumimoji="0">
                <a:solidFill>
                  <a:schemeClr val="lt1"/>
                </a:solidFill>
              </a:defRPr>
            </a:lvl3pPr>
            <a:lvl4pPr eaLnBrk="1" latinLnBrk="0" hangingPunct="1">
              <a:defRPr kumimoji="0">
                <a:solidFill>
                  <a:schemeClr val="lt1"/>
                </a:solidFill>
              </a:defRPr>
            </a:lvl4pPr>
            <a:lvl5pPr eaLnBrk="1" latinLnBrk="0" hangingPunct="1">
              <a:defRPr kumimoji="0">
                <a:solidFill>
                  <a:schemeClr val="lt1"/>
                </a:solidFill>
              </a:defRPr>
            </a:lvl5pPr>
            <a:lvl6pPr eaLnBrk="1" latinLnBrk="0" hangingPunct="1">
              <a:defRPr kumimoji="0">
                <a:solidFill>
                  <a:schemeClr val="lt1"/>
                </a:solidFill>
              </a:defRPr>
            </a:lvl6pPr>
            <a:lvl7pPr eaLnBrk="1" latinLnBrk="0" hangingPunct="1">
              <a:defRPr kumimoji="0">
                <a:solidFill>
                  <a:schemeClr val="lt1"/>
                </a:solidFill>
              </a:defRPr>
            </a:lvl7pPr>
            <a:lvl8pPr eaLnBrk="1" latinLnBrk="0" hangingPunct="1">
              <a:defRPr kumimoji="0">
                <a:solidFill>
                  <a:schemeClr val="lt1"/>
                </a:solidFill>
              </a:defRPr>
            </a:lvl8pPr>
            <a:lvl9pPr eaLnBrk="1" latinLnBrk="0" hangingPunct="1">
              <a:defRPr kumimoji="0">
                <a:solidFill>
                  <a:schemeClr val="lt1"/>
                </a:solidFill>
              </a:defRPr>
            </a:lvl9pPr>
          </a:lstStyle>
          <a:p>
            <a:pPr>
              <a:defRPr/>
            </a:pPr>
            <a:r>
              <a:rPr lang="zh-CN" altLang="en-US" sz="2400" dirty="0">
                <a:latin typeface="黑体" panose="02010609060101010101" pitchFamily="49" charset="-122"/>
                <a:ea typeface="黑体" panose="02010609060101010101" pitchFamily="49" charset="-122"/>
              </a:rPr>
              <a:t>（三）结尾部分</a:t>
            </a:r>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终止 3"/>
          <p:cNvSpPr/>
          <p:nvPr/>
        </p:nvSpPr>
        <p:spPr>
          <a:xfrm>
            <a:off x="1703512" y="2204864"/>
            <a:ext cx="8712968" cy="1143008"/>
          </a:xfrm>
          <a:prstGeom prst="flowChartTerminator">
            <a:avLst/>
          </a:prstGeom>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zh-CN" altLang="en-US" sz="3200" dirty="0">
                <a:solidFill>
                  <a:prstClr val="black"/>
                </a:solidFill>
                <a:latin typeface="黑体" panose="02010609060101010101" pitchFamily="49" charset="-122"/>
              </a:rPr>
              <a:t>第三部分 科技报告撰写</a:t>
            </a:r>
            <a:r>
              <a:rPr lang="zh-CN" altLang="en-US" sz="3200" dirty="0">
                <a:solidFill>
                  <a:prstClr val="black"/>
                </a:solidFill>
                <a:latin typeface="黑体" panose="02010609060101010101" pitchFamily="49" charset="-122"/>
                <a:sym typeface="+mn-ea"/>
              </a:rPr>
              <a:t>模板及</a:t>
            </a:r>
            <a:r>
              <a:rPr lang="zh-CN" altLang="en-US" sz="3200" dirty="0">
                <a:solidFill>
                  <a:prstClr val="black"/>
                </a:solidFill>
                <a:latin typeface="黑体" panose="02010609060101010101" pitchFamily="49" charset="-122"/>
              </a:rPr>
              <a:t>要点</a:t>
            </a:r>
            <a:endParaRPr lang="en-US" altLang="zh-CN" sz="3200" dirty="0">
              <a:solidFill>
                <a:prstClr val="black"/>
              </a:solidFill>
              <a:latin typeface="黑体" panose="02010609060101010101" pitchFamily="49" charset="-122"/>
            </a:endParaRPr>
          </a:p>
        </p:txBody>
      </p:sp>
      <p:sp>
        <p:nvSpPr>
          <p:cNvPr id="5" name="KSO_Shape"/>
          <p:cNvSpPr/>
          <p:nvPr/>
        </p:nvSpPr>
        <p:spPr>
          <a:xfrm>
            <a:off x="3452794" y="3500438"/>
            <a:ext cx="5429288" cy="214314"/>
          </a:xfrm>
          <a:custGeom>
            <a:avLst/>
            <a:gdLst>
              <a:gd name="connsiteX0" fmla="*/ 570386 w 4623874"/>
              <a:gd name="connsiteY0" fmla="*/ 36000 h 810086"/>
              <a:gd name="connsiteX1" fmla="*/ 631507 w 4623874"/>
              <a:gd name="connsiteY1" fmla="*/ 69175 h 810086"/>
              <a:gd name="connsiteX2" fmla="*/ 810086 w 4623874"/>
              <a:gd name="connsiteY2" fmla="*/ 405043 h 810086"/>
              <a:gd name="connsiteX3" fmla="*/ 631507 w 4623874"/>
              <a:gd name="connsiteY3" fmla="*/ 740911 h 810086"/>
              <a:gd name="connsiteX4" fmla="*/ 570386 w 4623874"/>
              <a:gd name="connsiteY4" fmla="*/ 774086 h 810086"/>
              <a:gd name="connsiteX5" fmla="*/ 4053488 w 4623874"/>
              <a:gd name="connsiteY5" fmla="*/ 774086 h 810086"/>
              <a:gd name="connsiteX6" fmla="*/ 3992368 w 4623874"/>
              <a:gd name="connsiteY6" fmla="*/ 740911 h 810086"/>
              <a:gd name="connsiteX7" fmla="*/ 3813788 w 4623874"/>
              <a:gd name="connsiteY7" fmla="*/ 405043 h 810086"/>
              <a:gd name="connsiteX8" fmla="*/ 3992368 w 4623874"/>
              <a:gd name="connsiteY8" fmla="*/ 69175 h 810086"/>
              <a:gd name="connsiteX9" fmla="*/ 4053488 w 4623874"/>
              <a:gd name="connsiteY9" fmla="*/ 36000 h 810086"/>
              <a:gd name="connsiteX10" fmla="*/ 405043 w 4623874"/>
              <a:gd name="connsiteY10" fmla="*/ 0 h 810086"/>
              <a:gd name="connsiteX11" fmla="*/ 419854 w 4623874"/>
              <a:gd name="connsiteY11" fmla="*/ 1493 h 810086"/>
              <a:gd name="connsiteX12" fmla="*/ 419854 w 4623874"/>
              <a:gd name="connsiteY12" fmla="*/ 0 h 810086"/>
              <a:gd name="connsiteX13" fmla="*/ 4204020 w 4623874"/>
              <a:gd name="connsiteY13" fmla="*/ 0 h 810086"/>
              <a:gd name="connsiteX14" fmla="*/ 4204020 w 4623874"/>
              <a:gd name="connsiteY14" fmla="*/ 1493 h 810086"/>
              <a:gd name="connsiteX15" fmla="*/ 4218831 w 4623874"/>
              <a:gd name="connsiteY15" fmla="*/ 0 h 810086"/>
              <a:gd name="connsiteX16" fmla="*/ 4623874 w 4623874"/>
              <a:gd name="connsiteY16" fmla="*/ 405043 h 810086"/>
              <a:gd name="connsiteX17" fmla="*/ 4218831 w 4623874"/>
              <a:gd name="connsiteY17" fmla="*/ 810086 h 810086"/>
              <a:gd name="connsiteX18" fmla="*/ 4204020 w 4623874"/>
              <a:gd name="connsiteY18" fmla="*/ 808593 h 810086"/>
              <a:gd name="connsiteX19" fmla="*/ 4204020 w 4623874"/>
              <a:gd name="connsiteY19" fmla="*/ 810086 h 810086"/>
              <a:gd name="connsiteX20" fmla="*/ 419854 w 4623874"/>
              <a:gd name="connsiteY20" fmla="*/ 810086 h 810086"/>
              <a:gd name="connsiteX21" fmla="*/ 419854 w 4623874"/>
              <a:gd name="connsiteY21" fmla="*/ 808593 h 810086"/>
              <a:gd name="connsiteX22" fmla="*/ 405043 w 4623874"/>
              <a:gd name="connsiteY22" fmla="*/ 810086 h 810086"/>
              <a:gd name="connsiteX23" fmla="*/ 0 w 4623874"/>
              <a:gd name="connsiteY23" fmla="*/ 405043 h 810086"/>
              <a:gd name="connsiteX24" fmla="*/ 405043 w 4623874"/>
              <a:gd name="connsiteY24" fmla="*/ 0 h 8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23874" h="810086">
                <a:moveTo>
                  <a:pt x="570386" y="36000"/>
                </a:moveTo>
                <a:lnTo>
                  <a:pt x="631507" y="69175"/>
                </a:lnTo>
                <a:cubicBezTo>
                  <a:pt x="739249" y="141964"/>
                  <a:pt x="810086" y="265231"/>
                  <a:pt x="810086" y="405043"/>
                </a:cubicBezTo>
                <a:cubicBezTo>
                  <a:pt x="810086" y="544855"/>
                  <a:pt x="739249" y="668122"/>
                  <a:pt x="631507" y="740911"/>
                </a:cubicBezTo>
                <a:lnTo>
                  <a:pt x="570386" y="774086"/>
                </a:lnTo>
                <a:lnTo>
                  <a:pt x="4053488" y="774086"/>
                </a:lnTo>
                <a:lnTo>
                  <a:pt x="3992368" y="740911"/>
                </a:lnTo>
                <a:cubicBezTo>
                  <a:pt x="3884626" y="668122"/>
                  <a:pt x="3813788" y="544855"/>
                  <a:pt x="3813788" y="405043"/>
                </a:cubicBezTo>
                <a:cubicBezTo>
                  <a:pt x="3813788" y="265231"/>
                  <a:pt x="3884626" y="141964"/>
                  <a:pt x="3992368" y="69175"/>
                </a:cubicBezTo>
                <a:lnTo>
                  <a:pt x="4053488" y="36000"/>
                </a:lnTo>
                <a:close/>
                <a:moveTo>
                  <a:pt x="405043" y="0"/>
                </a:moveTo>
                <a:lnTo>
                  <a:pt x="419854" y="1493"/>
                </a:lnTo>
                <a:lnTo>
                  <a:pt x="419854" y="0"/>
                </a:lnTo>
                <a:lnTo>
                  <a:pt x="4204020" y="0"/>
                </a:lnTo>
                <a:lnTo>
                  <a:pt x="4204020" y="1493"/>
                </a:lnTo>
                <a:lnTo>
                  <a:pt x="4218831" y="0"/>
                </a:lnTo>
                <a:cubicBezTo>
                  <a:pt x="4442530" y="0"/>
                  <a:pt x="4623874" y="181344"/>
                  <a:pt x="4623874" y="405043"/>
                </a:cubicBezTo>
                <a:cubicBezTo>
                  <a:pt x="4623874" y="628742"/>
                  <a:pt x="4442530" y="810086"/>
                  <a:pt x="4218831" y="810086"/>
                </a:cubicBezTo>
                <a:lnTo>
                  <a:pt x="4204020" y="808593"/>
                </a:lnTo>
                <a:lnTo>
                  <a:pt x="4204020" y="810086"/>
                </a:lnTo>
                <a:lnTo>
                  <a:pt x="419854" y="810086"/>
                </a:lnTo>
                <a:lnTo>
                  <a:pt x="419854" y="808593"/>
                </a:lnTo>
                <a:lnTo>
                  <a:pt x="405043" y="810086"/>
                </a:lnTo>
                <a:cubicBezTo>
                  <a:pt x="181344" y="810086"/>
                  <a:pt x="0" y="628742"/>
                  <a:pt x="0" y="405043"/>
                </a:cubicBezTo>
                <a:cubicBezTo>
                  <a:pt x="0" y="181344"/>
                  <a:pt x="181344" y="0"/>
                  <a:pt x="405043" y="0"/>
                </a:cubicBezTo>
                <a:close/>
              </a:path>
            </a:pathLst>
          </a:cu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zh-CN" altLang="en-US">
              <a:solidFill>
                <a:prstClr val="black"/>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8400415" y="476250"/>
            <a:ext cx="2983230" cy="64897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报告模板</a:t>
            </a:r>
            <a:r>
              <a:rPr lang="en-US" altLang="zh-CN" sz="2400" dirty="0">
                <a:solidFill>
                  <a:prstClr val="white"/>
                </a:solidFill>
                <a:latin typeface="黑体" panose="02010609060101010101" pitchFamily="49" charset="-122"/>
              </a:rPr>
              <a:t>-1</a:t>
            </a:r>
          </a:p>
        </p:txBody>
      </p:sp>
      <p:pic>
        <p:nvPicPr>
          <p:cNvPr id="5" name="图片 4"/>
          <p:cNvPicPr>
            <a:picLocks noChangeAspect="1"/>
          </p:cNvPicPr>
          <p:nvPr>
            <p:custDataLst>
              <p:tags r:id="rId1"/>
            </p:custDataLst>
          </p:nvPr>
        </p:nvPicPr>
        <p:blipFill>
          <a:blip r:embed="rId3"/>
          <a:stretch>
            <a:fillRect/>
          </a:stretch>
        </p:blipFill>
        <p:spPr>
          <a:xfrm>
            <a:off x="2927986" y="332741"/>
            <a:ext cx="5356225" cy="643445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835275" y="678180"/>
            <a:ext cx="4191000" cy="5897880"/>
          </a:xfrm>
          <a:prstGeom prst="rect">
            <a:avLst/>
          </a:prstGeom>
        </p:spPr>
      </p:pic>
      <p:pic>
        <p:nvPicPr>
          <p:cNvPr id="2" name="图片 1"/>
          <p:cNvPicPr>
            <a:picLocks noChangeAspect="1"/>
          </p:cNvPicPr>
          <p:nvPr/>
        </p:nvPicPr>
        <p:blipFill>
          <a:blip r:embed="rId4"/>
          <a:stretch>
            <a:fillRect/>
          </a:stretch>
        </p:blipFill>
        <p:spPr>
          <a:xfrm>
            <a:off x="7167245" y="620396"/>
            <a:ext cx="3802380" cy="5955665"/>
          </a:xfrm>
          <a:prstGeom prst="rect">
            <a:avLst/>
          </a:prstGeom>
        </p:spPr>
      </p:pic>
      <p:pic>
        <p:nvPicPr>
          <p:cNvPr id="7" name="图片 6"/>
          <p:cNvPicPr>
            <a:picLocks noChangeAspect="1"/>
          </p:cNvPicPr>
          <p:nvPr/>
        </p:nvPicPr>
        <p:blipFill>
          <a:blip r:embed="rId5"/>
          <a:stretch>
            <a:fillRect/>
          </a:stretch>
        </p:blipFill>
        <p:spPr>
          <a:xfrm>
            <a:off x="4295775" y="2996565"/>
            <a:ext cx="4130040" cy="2903220"/>
          </a:xfrm>
          <a:prstGeom prst="rect">
            <a:avLst/>
          </a:prstGeom>
        </p:spPr>
      </p:pic>
      <p:sp>
        <p:nvSpPr>
          <p:cNvPr id="4" name="椭圆 3"/>
          <p:cNvSpPr/>
          <p:nvPr>
            <p:custDataLst>
              <p:tags r:id="rId1"/>
            </p:custDataLst>
          </p:nvPr>
        </p:nvSpPr>
        <p:spPr>
          <a:xfrm>
            <a:off x="-147955" y="476250"/>
            <a:ext cx="2983230" cy="64897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报告模板</a:t>
            </a:r>
            <a:r>
              <a:rPr lang="en-US" altLang="zh-CN" sz="2400" dirty="0">
                <a:solidFill>
                  <a:prstClr val="white"/>
                </a:solidFill>
                <a:latin typeface="黑体" panose="02010609060101010101" pitchFamily="49" charset="-122"/>
              </a:rPr>
              <a:t>-2</a:t>
            </a: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072130" y="692785"/>
            <a:ext cx="5629910" cy="5897880"/>
          </a:xfrm>
          <a:prstGeom prst="rect">
            <a:avLst/>
          </a:prstGeom>
        </p:spPr>
      </p:pic>
      <p:sp>
        <p:nvSpPr>
          <p:cNvPr id="4" name="椭圆 3"/>
          <p:cNvSpPr/>
          <p:nvPr>
            <p:custDataLst>
              <p:tags r:id="rId1"/>
            </p:custDataLst>
          </p:nvPr>
        </p:nvSpPr>
        <p:spPr>
          <a:xfrm>
            <a:off x="8400415" y="476250"/>
            <a:ext cx="2983230" cy="64897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报告模板</a:t>
            </a:r>
            <a:r>
              <a:rPr lang="en-US" altLang="zh-CN" sz="2400" dirty="0">
                <a:solidFill>
                  <a:prstClr val="white"/>
                </a:solidFill>
                <a:latin typeface="黑体" panose="02010609060101010101" pitchFamily="49" charset="-122"/>
              </a:rPr>
              <a:t>-3</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919605" y="692785"/>
            <a:ext cx="4465320" cy="6027420"/>
          </a:xfrm>
          <a:prstGeom prst="rect">
            <a:avLst/>
          </a:prstGeom>
        </p:spPr>
      </p:pic>
      <p:pic>
        <p:nvPicPr>
          <p:cNvPr id="5" name="图片 4"/>
          <p:cNvPicPr>
            <a:picLocks noChangeAspect="1"/>
          </p:cNvPicPr>
          <p:nvPr/>
        </p:nvPicPr>
        <p:blipFill>
          <a:blip r:embed="rId4"/>
          <a:stretch>
            <a:fillRect/>
          </a:stretch>
        </p:blipFill>
        <p:spPr>
          <a:xfrm>
            <a:off x="6528435" y="708661"/>
            <a:ext cx="3779520" cy="5836285"/>
          </a:xfrm>
          <a:prstGeom prst="rect">
            <a:avLst/>
          </a:prstGeom>
        </p:spPr>
      </p:pic>
      <p:pic>
        <p:nvPicPr>
          <p:cNvPr id="6" name="图片 5"/>
          <p:cNvPicPr>
            <a:picLocks noChangeAspect="1"/>
          </p:cNvPicPr>
          <p:nvPr/>
        </p:nvPicPr>
        <p:blipFill>
          <a:blip r:embed="rId5"/>
          <a:stretch>
            <a:fillRect/>
          </a:stretch>
        </p:blipFill>
        <p:spPr>
          <a:xfrm>
            <a:off x="6384925" y="3140710"/>
            <a:ext cx="4145280" cy="2468880"/>
          </a:xfrm>
          <a:prstGeom prst="rect">
            <a:avLst/>
          </a:prstGeom>
        </p:spPr>
      </p:pic>
      <p:sp>
        <p:nvSpPr>
          <p:cNvPr id="4" name="椭圆 3"/>
          <p:cNvSpPr/>
          <p:nvPr>
            <p:custDataLst>
              <p:tags r:id="rId1"/>
            </p:custDataLst>
          </p:nvPr>
        </p:nvSpPr>
        <p:spPr>
          <a:xfrm>
            <a:off x="8949690" y="476250"/>
            <a:ext cx="2983230" cy="64897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报告模板</a:t>
            </a:r>
            <a:r>
              <a:rPr lang="en-US" altLang="zh-CN" sz="2400" dirty="0">
                <a:solidFill>
                  <a:prstClr val="white"/>
                </a:solidFill>
                <a:latin typeface="黑体" panose="02010609060101010101" pitchFamily="49" charset="-122"/>
              </a:rPr>
              <a:t>-4</a:t>
            </a: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775460" y="692785"/>
            <a:ext cx="4130040" cy="5981700"/>
          </a:xfrm>
          <a:prstGeom prst="rect">
            <a:avLst/>
          </a:prstGeom>
        </p:spPr>
      </p:pic>
      <p:pic>
        <p:nvPicPr>
          <p:cNvPr id="5" name="图片 4"/>
          <p:cNvPicPr>
            <a:picLocks noChangeAspect="1"/>
          </p:cNvPicPr>
          <p:nvPr/>
        </p:nvPicPr>
        <p:blipFill>
          <a:blip r:embed="rId4"/>
          <a:stretch>
            <a:fillRect/>
          </a:stretch>
        </p:blipFill>
        <p:spPr>
          <a:xfrm>
            <a:off x="6096000" y="692786"/>
            <a:ext cx="4259580" cy="5981065"/>
          </a:xfrm>
          <a:prstGeom prst="rect">
            <a:avLst/>
          </a:prstGeom>
        </p:spPr>
      </p:pic>
      <p:pic>
        <p:nvPicPr>
          <p:cNvPr id="6" name="图片 5"/>
          <p:cNvPicPr>
            <a:picLocks noChangeAspect="1"/>
          </p:cNvPicPr>
          <p:nvPr/>
        </p:nvPicPr>
        <p:blipFill>
          <a:blip r:embed="rId5"/>
          <a:stretch>
            <a:fillRect/>
          </a:stretch>
        </p:blipFill>
        <p:spPr>
          <a:xfrm>
            <a:off x="6096000" y="4004945"/>
            <a:ext cx="4396740" cy="2423160"/>
          </a:xfrm>
          <a:prstGeom prst="rect">
            <a:avLst/>
          </a:prstGeom>
        </p:spPr>
      </p:pic>
      <p:sp>
        <p:nvSpPr>
          <p:cNvPr id="4" name="椭圆 3"/>
          <p:cNvSpPr/>
          <p:nvPr>
            <p:custDataLst>
              <p:tags r:id="rId1"/>
            </p:custDataLst>
          </p:nvPr>
        </p:nvSpPr>
        <p:spPr>
          <a:xfrm>
            <a:off x="198120" y="2686685"/>
            <a:ext cx="2983230" cy="64897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报告模板</a:t>
            </a:r>
            <a:r>
              <a:rPr lang="en-US" altLang="zh-CN" sz="2400" dirty="0">
                <a:solidFill>
                  <a:prstClr val="white"/>
                </a:solidFill>
                <a:latin typeface="黑体" panose="02010609060101010101" pitchFamily="49" charset="-122"/>
              </a:rPr>
              <a:t>-5</a:t>
            </a: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8915" y="683081"/>
            <a:ext cx="10089076" cy="861774"/>
          </a:xfrm>
          <a:prstGeom prst="rect">
            <a:avLst/>
          </a:prstGeom>
        </p:spPr>
        <p:txBody>
          <a:bodyPr wrap="square">
            <a:spAutoFit/>
          </a:bodyPr>
          <a:lstStyle/>
          <a:p>
            <a:r>
              <a:rPr lang="zh-CN" altLang="en-US" sz="5000" b="1" dirty="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国家科技报告</a:t>
            </a:r>
            <a:r>
              <a:rPr lang="zh-CN" altLang="en-US" sz="5000" b="1" dirty="0" smtClean="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制度及相关</a:t>
            </a:r>
            <a:r>
              <a:rPr lang="zh-CN" altLang="en-US" sz="5000" b="1" dirty="0">
                <a:ln w="3175" cmpd="sng">
                  <a:noFill/>
                </a:ln>
                <a:solidFill>
                  <a:srgbClr val="3C9770">
                    <a:lumMod val="75000"/>
                  </a:srgbClr>
                </a:solidFill>
                <a:effectLst>
                  <a:outerShdw blurRad="38100" dist="38100" dir="2700000" algn="tl">
                    <a:srgbClr val="000000">
                      <a:alpha val="43137"/>
                    </a:srgbClr>
                  </a:outerShdw>
                </a:effectLst>
                <a:latin typeface="方正舒体" panose="02010601030101010101" pitchFamily="2" charset="-122"/>
              </a:rPr>
              <a:t>政策法规</a:t>
            </a:r>
          </a:p>
        </p:txBody>
      </p:sp>
      <p:sp>
        <p:nvSpPr>
          <p:cNvPr id="3" name="矩形 1"/>
          <p:cNvSpPr>
            <a:spLocks noChangeArrowheads="1"/>
          </p:cNvSpPr>
          <p:nvPr/>
        </p:nvSpPr>
        <p:spPr bwMode="auto">
          <a:xfrm>
            <a:off x="868779" y="1726867"/>
            <a:ext cx="10308056" cy="1602737"/>
          </a:xfrm>
          <a:prstGeom prst="rect">
            <a:avLst/>
          </a:prstGeom>
          <a:noFill/>
          <a:ln w="25400">
            <a:solidFill>
              <a:srgbClr val="C00000"/>
            </a:solidFill>
            <a:miter lim="800000"/>
          </a:ln>
          <a:extLst>
            <a:ext uri="{909E8E84-426E-40DD-AFC4-6F175D3DCCD1}">
              <a14:hiddenFill xmlns:a14="http://schemas.microsoft.com/office/drawing/2010/main">
                <a:solidFill>
                  <a:srgbClr val="FFFFFF"/>
                </a:solidFill>
              </a14:hiddenFill>
            </a:ext>
          </a:extLst>
        </p:spPr>
        <p:txBody>
          <a:bodyPr wrap="square" bIns="72000">
            <a:spAutoFit/>
          </a:bodyPr>
          <a:lstStyle>
            <a:lvl1pPr indent="457200">
              <a:spcBef>
                <a:spcPct val="20000"/>
              </a:spcBef>
              <a:buFont typeface="微软雅黑" panose="020B0503020204020204" pitchFamily="34" charset="-12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微软雅黑" panose="020B0503020204020204" pitchFamily="34" charset="-12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微软雅黑" panose="020B0503020204020204" pitchFamily="34" charset="-12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微软雅黑" panose="020B0503020204020204" pitchFamily="34" charset="-12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微软雅黑" panose="020B0503020204020204" pitchFamily="34" charset="-12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微软雅黑" panose="020B0503020204020204" pitchFamily="34" charset="-12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微软雅黑" panose="020B0503020204020204" pitchFamily="34" charset="-12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微软雅黑" panose="020B0503020204020204" pitchFamily="34" charset="-12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微软雅黑" panose="020B0503020204020204" pitchFamily="34" charset="-122"/>
              <a:buChar char="»"/>
              <a:defRPr sz="2000">
                <a:solidFill>
                  <a:schemeClr val="tx1"/>
                </a:solidFill>
                <a:latin typeface="Arial" panose="020B0604020202020204" pitchFamily="34" charset="0"/>
                <a:ea typeface="宋体" panose="02010600030101010101" pitchFamily="2" charset="-122"/>
              </a:defRPr>
            </a:lvl9pPr>
          </a:lstStyle>
          <a:p>
            <a:pPr algn="just">
              <a:lnSpc>
                <a:spcPts val="4000"/>
              </a:lnSpc>
              <a:spcBef>
                <a:spcPct val="0"/>
              </a:spcBef>
              <a:buFont typeface="Arial" panose="020B0604020202020204" pitchFamily="34" charset="0"/>
              <a:buNone/>
            </a:pPr>
            <a:r>
              <a:rPr lang="zh-CN" altLang="en-US" sz="28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国家科技报告制度是指</a:t>
            </a:r>
            <a:r>
              <a:rPr lang="zh-CN" altLang="en-US" sz="2400" dirty="0">
                <a:solidFill>
                  <a:srgbClr val="FF0000"/>
                </a:solidFill>
                <a:latin typeface="微软雅黑" panose="020B0503020204020204" pitchFamily="34" charset="-122"/>
                <a:ea typeface="微软雅黑" panose="020B0503020204020204" pitchFamily="34" charset="-122"/>
              </a:rPr>
              <a:t>财政资助</a:t>
            </a:r>
            <a:r>
              <a:rPr lang="zh-CN" altLang="en-US" sz="2400" dirty="0">
                <a:latin typeface="微软雅黑" panose="020B0503020204020204" pitchFamily="34" charset="-122"/>
                <a:ea typeface="微软雅黑" panose="020B0503020204020204" pitchFamily="34" charset="-122"/>
              </a:rPr>
              <a:t>的科研项目，政府</a:t>
            </a:r>
            <a:r>
              <a:rPr lang="zh-CN" altLang="en-US" sz="2400" dirty="0">
                <a:solidFill>
                  <a:srgbClr val="FF0000"/>
                </a:solidFill>
                <a:latin typeface="微软雅黑" panose="020B0503020204020204" pitchFamily="34" charset="-122"/>
                <a:ea typeface="微软雅黑" panose="020B0503020204020204" pitchFamily="34" charset="-122"/>
              </a:rPr>
              <a:t>强制</a:t>
            </a:r>
            <a:r>
              <a:rPr lang="zh-CN" altLang="en-US" sz="2400" dirty="0">
                <a:latin typeface="微软雅黑" panose="020B0503020204020204" pitchFamily="34" charset="-122"/>
                <a:ea typeface="微软雅黑" panose="020B0503020204020204" pitchFamily="34" charset="-122"/>
              </a:rPr>
              <a:t>承担单位</a:t>
            </a:r>
            <a:r>
              <a:rPr lang="zh-CN" altLang="en-US" sz="2400" dirty="0">
                <a:solidFill>
                  <a:srgbClr val="FF0000"/>
                </a:solidFill>
                <a:latin typeface="微软雅黑" panose="020B0503020204020204" pitchFamily="34" charset="-122"/>
                <a:ea typeface="微软雅黑" panose="020B0503020204020204" pitchFamily="34" charset="-122"/>
              </a:rPr>
              <a:t>撰写和呈交</a:t>
            </a:r>
            <a:r>
              <a:rPr lang="zh-CN" altLang="en-US" sz="2400" dirty="0">
                <a:latin typeface="微软雅黑" panose="020B0503020204020204" pitchFamily="34" charset="-122"/>
                <a:ea typeface="微软雅黑" panose="020B0503020204020204" pitchFamily="34" charset="-122"/>
              </a:rPr>
              <a:t>科技报告，并向全社会</a:t>
            </a:r>
            <a:r>
              <a:rPr lang="zh-CN" altLang="en-US" sz="2400" dirty="0">
                <a:solidFill>
                  <a:srgbClr val="FF0000"/>
                </a:solidFill>
                <a:latin typeface="微软雅黑" panose="020B0503020204020204" pitchFamily="34" charset="-122"/>
                <a:ea typeface="微软雅黑" panose="020B0503020204020204" pitchFamily="34" charset="-122"/>
              </a:rPr>
              <a:t>开放共享</a:t>
            </a:r>
            <a:r>
              <a:rPr lang="zh-CN" altLang="en-US" sz="2400" dirty="0">
                <a:latin typeface="微软雅黑" panose="020B0503020204020204" pitchFamily="34" charset="-122"/>
                <a:ea typeface="微软雅黑" panose="020B0503020204020204" pitchFamily="34" charset="-122"/>
              </a:rPr>
              <a:t>的制度。科技报告是财政资助的科研项目产出的一个最基本的要求。</a:t>
            </a:r>
          </a:p>
        </p:txBody>
      </p:sp>
      <p:sp>
        <p:nvSpPr>
          <p:cNvPr id="4" name="矩形 3"/>
          <p:cNvSpPr/>
          <p:nvPr/>
        </p:nvSpPr>
        <p:spPr>
          <a:xfrm>
            <a:off x="847624" y="3511617"/>
            <a:ext cx="10350367" cy="2585323"/>
          </a:xfrm>
          <a:prstGeom prst="rect">
            <a:avLst/>
          </a:prstGeom>
        </p:spPr>
        <p:txBody>
          <a:bodyPr wrap="square">
            <a:spAutoFit/>
          </a:bodyPr>
          <a:lstStyle/>
          <a:p>
            <a:pPr lvl="0" algn="just" fontAlgn="base">
              <a:lnSpc>
                <a:spcPct val="150000"/>
              </a:lnSpc>
              <a:spcBef>
                <a:spcPct val="0"/>
              </a:spcBef>
              <a:spcAft>
                <a:spcPct val="0"/>
              </a:spcAft>
              <a:defRPr/>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a:t>
            </a:r>
            <a:r>
              <a:rPr lang="en-US" altLang="zh-CN" b="1" dirty="0" smtClean="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关于深化科技体制改革加快国家创新体系建设的意见</a:t>
            </a:r>
            <a:r>
              <a:rPr lang="en-US" altLang="zh-CN" b="1" dirty="0" smtClean="0">
                <a:solidFill>
                  <a:srgbClr val="FF0000"/>
                </a:solidFill>
                <a:latin typeface="微软雅黑" panose="020B0503020204020204" pitchFamily="34" charset="-122"/>
                <a:ea typeface="微软雅黑" panose="020B0503020204020204" pitchFamily="34" charset="-122"/>
              </a:rPr>
              <a:t>》</a:t>
            </a:r>
            <a:r>
              <a:rPr lang="zh-CN" altLang="en-US" b="1" dirty="0" smtClean="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2012</a:t>
            </a:r>
            <a:r>
              <a:rPr lang="zh-CN" altLang="en-US" b="1" dirty="0">
                <a:solidFill>
                  <a:srgbClr val="FF0000"/>
                </a:solidFill>
                <a:latin typeface="微软雅黑" panose="020B0503020204020204" pitchFamily="34" charset="-122"/>
                <a:ea typeface="微软雅黑" panose="020B0503020204020204" pitchFamily="34" charset="-122"/>
              </a:rPr>
              <a:t>年</a:t>
            </a:r>
            <a:r>
              <a:rPr lang="en-US" altLang="zh-CN" b="1" dirty="0">
                <a:solidFill>
                  <a:srgbClr val="FF0000"/>
                </a:solidFill>
                <a:latin typeface="微软雅黑" panose="020B0503020204020204" pitchFamily="34" charset="-122"/>
                <a:ea typeface="微软雅黑" panose="020B0503020204020204" pitchFamily="34" charset="-122"/>
              </a:rPr>
              <a:t>9</a:t>
            </a:r>
            <a:r>
              <a:rPr lang="zh-CN" altLang="en-US" b="1" dirty="0" smtClean="0">
                <a:solidFill>
                  <a:srgbClr val="FF0000"/>
                </a:solidFill>
                <a:latin typeface="微软雅黑" panose="020B0503020204020204" pitchFamily="34" charset="-122"/>
                <a:ea typeface="微软雅黑" panose="020B0503020204020204" pitchFamily="34" charset="-122"/>
              </a:rPr>
              <a:t>月）</a:t>
            </a:r>
            <a:r>
              <a:rPr lang="zh-CN" altLang="en-US" dirty="0">
                <a:latin typeface="微软雅黑" panose="020B0503020204020204" pitchFamily="34" charset="-122"/>
                <a:ea typeface="微软雅黑" panose="020B0503020204020204" pitchFamily="34" charset="-122"/>
              </a:rPr>
              <a:t>明确提出要加快建立统一的科技报告制度。</a:t>
            </a:r>
            <a:endParaRPr lang="en-US" altLang="zh-CN" dirty="0">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defRPr/>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）2013年10月</a:t>
            </a:r>
            <a:r>
              <a:rPr lang="zh-CN" altLang="en-US" dirty="0">
                <a:solidFill>
                  <a:srgbClr val="10243F"/>
                </a:solidFill>
                <a:latin typeface="微软雅黑" panose="020B0503020204020204" pitchFamily="34" charset="-122"/>
                <a:ea typeface="微软雅黑" panose="020B0503020204020204" pitchFamily="34" charset="-122"/>
              </a:rPr>
              <a:t>，科技部印发“</a:t>
            </a:r>
            <a:r>
              <a:rPr lang="zh-CN" altLang="en-US" dirty="0">
                <a:solidFill>
                  <a:srgbClr val="FF0000"/>
                </a:solidFill>
                <a:latin typeface="微软雅黑" panose="020B0503020204020204" pitchFamily="34" charset="-122"/>
                <a:ea typeface="微软雅黑" panose="020B0503020204020204" pitchFamily="34" charset="-122"/>
              </a:rPr>
              <a:t>国家科技计划科技报告管理办法</a:t>
            </a:r>
            <a:r>
              <a:rPr lang="zh-CN" altLang="en-US" dirty="0">
                <a:solidFill>
                  <a:srgbClr val="10243F"/>
                </a:solidFill>
                <a:latin typeface="微软雅黑" panose="020B0503020204020204" pitchFamily="34" charset="-122"/>
                <a:ea typeface="微软雅黑" panose="020B0503020204020204" pitchFamily="34" charset="-122"/>
              </a:rPr>
              <a:t>”，是国家科技计划科技报告试点工作的指导文件</a:t>
            </a:r>
            <a:r>
              <a:rPr lang="zh-CN" altLang="en-US" dirty="0" smtClean="0">
                <a:solidFill>
                  <a:srgbClr val="10243F"/>
                </a:solidFill>
                <a:latin typeface="微软雅黑" panose="020B0503020204020204" pitchFamily="34" charset="-122"/>
                <a:ea typeface="微软雅黑" panose="020B0503020204020204" pitchFamily="34" charset="-122"/>
              </a:rPr>
              <a:t>。</a:t>
            </a:r>
            <a:endParaRPr lang="en-US" altLang="zh-CN" dirty="0" smtClean="0">
              <a:solidFill>
                <a:srgbClr val="10243F"/>
              </a:solidFill>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defRPr/>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2014</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月，</a:t>
            </a:r>
            <a:r>
              <a:rPr lang="zh-CN" altLang="en-US" dirty="0">
                <a:solidFill>
                  <a:schemeClr val="tx2">
                    <a:lumMod val="50000"/>
                  </a:schemeClr>
                </a:solidFill>
                <a:latin typeface="微软雅黑" panose="020B0503020204020204" pitchFamily="34" charset="-122"/>
                <a:ea typeface="微软雅黑" panose="020B0503020204020204" pitchFamily="34" charset="-122"/>
              </a:rPr>
              <a:t>国办转发科技部</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关于加快建立国家科技报告制度的指导意见</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chemeClr val="tx2">
                    <a:lumMod val="50000"/>
                  </a:schemeClr>
                </a:solidFill>
                <a:latin typeface="微软雅黑" panose="020B0503020204020204" pitchFamily="34" charset="-122"/>
                <a:ea typeface="微软雅黑" panose="020B0503020204020204" pitchFamily="34" charset="-122"/>
              </a:rPr>
              <a:t>，作为国家推进各部门（地方）</a:t>
            </a:r>
            <a:r>
              <a:rPr lang="zh-CN" altLang="en-US" dirty="0">
                <a:solidFill>
                  <a:srgbClr val="FF0000"/>
                </a:solidFill>
                <a:latin typeface="微软雅黑" panose="020B0503020204020204" pitchFamily="34" charset="-122"/>
                <a:ea typeface="微软雅黑" panose="020B0503020204020204" pitchFamily="34" charset="-122"/>
              </a:rPr>
              <a:t>全面实施</a:t>
            </a:r>
            <a:r>
              <a:rPr lang="zh-CN" altLang="en-US" dirty="0">
                <a:solidFill>
                  <a:schemeClr val="tx2">
                    <a:lumMod val="50000"/>
                  </a:schemeClr>
                </a:solidFill>
                <a:latin typeface="微软雅黑" panose="020B0503020204020204" pitchFamily="34" charset="-122"/>
                <a:ea typeface="微软雅黑" panose="020B0503020204020204" pitchFamily="34" charset="-122"/>
              </a:rPr>
              <a:t>科技报告制度建设的指导文件</a:t>
            </a:r>
            <a:r>
              <a:rPr lang="zh-CN" altLang="en-US" dirty="0" smtClean="0">
                <a:solidFill>
                  <a:schemeClr val="tx2">
                    <a:lumMod val="50000"/>
                  </a:schemeClr>
                </a:solidFill>
                <a:latin typeface="微软雅黑" panose="020B0503020204020204" pitchFamily="34" charset="-122"/>
                <a:ea typeface="微软雅黑" panose="020B0503020204020204" pitchFamily="34" charset="-122"/>
              </a:rPr>
              <a:t>。</a:t>
            </a:r>
            <a:endParaRPr lang="en-US" altLang="zh-CN" b="1" dirty="0">
              <a:solidFill>
                <a:srgbClr val="1F497D">
                  <a:lumMod val="50000"/>
                </a:srgb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238612" y="857233"/>
            <a:ext cx="4357718" cy="520685"/>
          </a:xfrm>
          <a:prstGeom prst="roundRect">
            <a:avLst>
              <a:gd name="adj" fmla="val 50000"/>
            </a:avLst>
          </a:prstGeom>
          <a:solidFill>
            <a:schemeClr val="accent4">
              <a:lumMod val="75000"/>
            </a:schemeClr>
          </a:solidFill>
        </p:spPr>
        <p:style>
          <a:lnRef idx="3">
            <a:schemeClr val="lt1"/>
          </a:lnRef>
          <a:fillRef idx="1">
            <a:schemeClr val="accent5"/>
          </a:fillRef>
          <a:effectRef idx="1">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科技报告格式要点</a:t>
            </a:r>
          </a:p>
        </p:txBody>
      </p:sp>
      <p:graphicFrame>
        <p:nvGraphicFramePr>
          <p:cNvPr id="5" name="内容占位符 4"/>
          <p:cNvGraphicFramePr>
            <a:graphicFrameLocks noGrp="1"/>
          </p:cNvGraphicFramePr>
          <p:nvPr>
            <p:ph idx="1"/>
          </p:nvPr>
        </p:nvGraphicFramePr>
        <p:xfrm>
          <a:off x="2309786" y="1571613"/>
          <a:ext cx="7715304" cy="4500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238612" y="857233"/>
            <a:ext cx="4357718" cy="520685"/>
          </a:xfrm>
          <a:prstGeom prst="roundRect">
            <a:avLst>
              <a:gd name="adj" fmla="val 50000"/>
            </a:avLst>
          </a:prstGeom>
          <a:solidFill>
            <a:schemeClr val="accent4">
              <a:lumMod val="75000"/>
            </a:schemeClr>
          </a:solidFill>
        </p:spPr>
        <p:style>
          <a:lnRef idx="3">
            <a:schemeClr val="lt1"/>
          </a:lnRef>
          <a:fillRef idx="1">
            <a:schemeClr val="accent5"/>
          </a:fillRef>
          <a:effectRef idx="1">
            <a:schemeClr val="accent5"/>
          </a:effectRef>
          <a:fontRef idx="minor">
            <a:schemeClr val="lt1"/>
          </a:fontRef>
        </p:style>
        <p:txBody>
          <a:bodyPr rtlCol="0">
            <a:normAutofit fontScale="90000"/>
          </a:bodyPr>
          <a:lstStyle/>
          <a:p>
            <a:pPr>
              <a:defRPr/>
            </a:pPr>
            <a:r>
              <a:rPr lang="zh-CN" altLang="en-US" sz="2400" dirty="0">
                <a:latin typeface="黑体" panose="02010609060101010101" pitchFamily="49" charset="-122"/>
                <a:ea typeface="黑体" panose="02010609060101010101" pitchFamily="49" charset="-122"/>
              </a:rPr>
              <a:t>科技报告内容要点</a:t>
            </a:r>
          </a:p>
        </p:txBody>
      </p:sp>
      <p:graphicFrame>
        <p:nvGraphicFramePr>
          <p:cNvPr id="5" name="内容占位符 4"/>
          <p:cNvGraphicFramePr>
            <a:graphicFrameLocks noGrp="1"/>
          </p:cNvGraphicFramePr>
          <p:nvPr>
            <p:ph idx="1"/>
          </p:nvPr>
        </p:nvGraphicFramePr>
        <p:xfrm>
          <a:off x="1981200" y="1600200"/>
          <a:ext cx="8258204" cy="4757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A102B8B-B3A4-4725-A51A-81CE7952D996}"/>
                                            </p:graphicEl>
                                          </p:spTgt>
                                        </p:tgtEl>
                                        <p:attrNameLst>
                                          <p:attrName>style.visibility</p:attrName>
                                        </p:attrNameLst>
                                      </p:cBhvr>
                                      <p:to>
                                        <p:strVal val="visible"/>
                                      </p:to>
                                    </p:set>
                                    <p:anim calcmode="lin" valueType="num">
                                      <p:cBhvr additive="base">
                                        <p:cTn id="7" dur="500" fill="hold"/>
                                        <p:tgtEl>
                                          <p:spTgt spid="5">
                                            <p:graphicEl>
                                              <a:dgm id="{8A102B8B-B3A4-4725-A51A-81CE7952D99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8A102B8B-B3A4-4725-A51A-81CE7952D996}"/>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40CD1E61-A713-4B4C-824F-F26EED807C3D}"/>
                                            </p:graphicEl>
                                          </p:spTgt>
                                        </p:tgtEl>
                                        <p:attrNameLst>
                                          <p:attrName>style.visibility</p:attrName>
                                        </p:attrNameLst>
                                      </p:cBhvr>
                                      <p:to>
                                        <p:strVal val="visible"/>
                                      </p:to>
                                    </p:set>
                                    <p:anim calcmode="lin" valueType="num">
                                      <p:cBhvr additive="base">
                                        <p:cTn id="11" dur="500" fill="hold"/>
                                        <p:tgtEl>
                                          <p:spTgt spid="5">
                                            <p:graphicEl>
                                              <a:dgm id="{40CD1E61-A713-4B4C-824F-F26EED807C3D}"/>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40CD1E61-A713-4B4C-824F-F26EED807C3D}"/>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D348F946-B247-406A-8CF5-BEA6B50F92B6}"/>
                                            </p:graphicEl>
                                          </p:spTgt>
                                        </p:tgtEl>
                                        <p:attrNameLst>
                                          <p:attrName>style.visibility</p:attrName>
                                        </p:attrNameLst>
                                      </p:cBhvr>
                                      <p:to>
                                        <p:strVal val="visible"/>
                                      </p:to>
                                    </p:set>
                                    <p:anim calcmode="lin" valueType="num">
                                      <p:cBhvr additive="base">
                                        <p:cTn id="17" dur="500" fill="hold"/>
                                        <p:tgtEl>
                                          <p:spTgt spid="5">
                                            <p:graphicEl>
                                              <a:dgm id="{D348F946-B247-406A-8CF5-BEA6B50F92B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D348F946-B247-406A-8CF5-BEA6B50F92B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EC9BED6E-86AC-4C74-8D68-F253684B123C}"/>
                                            </p:graphicEl>
                                          </p:spTgt>
                                        </p:tgtEl>
                                        <p:attrNameLst>
                                          <p:attrName>style.visibility</p:attrName>
                                        </p:attrNameLst>
                                      </p:cBhvr>
                                      <p:to>
                                        <p:strVal val="visible"/>
                                      </p:to>
                                    </p:set>
                                    <p:anim calcmode="lin" valueType="num">
                                      <p:cBhvr additive="base">
                                        <p:cTn id="21" dur="500" fill="hold"/>
                                        <p:tgtEl>
                                          <p:spTgt spid="5">
                                            <p:graphicEl>
                                              <a:dgm id="{EC9BED6E-86AC-4C74-8D68-F253684B123C}"/>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EC9BED6E-86AC-4C74-8D68-F253684B123C}"/>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graphicEl>
                                              <a:dgm id="{D30AD02E-DD52-47BC-964D-11CF1263E625}"/>
                                            </p:graphicEl>
                                          </p:spTgt>
                                        </p:tgtEl>
                                        <p:attrNameLst>
                                          <p:attrName>style.visibility</p:attrName>
                                        </p:attrNameLst>
                                      </p:cBhvr>
                                      <p:to>
                                        <p:strVal val="visible"/>
                                      </p:to>
                                    </p:set>
                                    <p:anim calcmode="lin" valueType="num">
                                      <p:cBhvr additive="base">
                                        <p:cTn id="27" dur="500" fill="hold"/>
                                        <p:tgtEl>
                                          <p:spTgt spid="5">
                                            <p:graphicEl>
                                              <a:dgm id="{D30AD02E-DD52-47BC-964D-11CF1263E625}"/>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D30AD02E-DD52-47BC-964D-11CF1263E625}"/>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B750254E-B166-46DF-ACE4-09E5E89A0383}"/>
                                            </p:graphicEl>
                                          </p:spTgt>
                                        </p:tgtEl>
                                        <p:attrNameLst>
                                          <p:attrName>style.visibility</p:attrName>
                                        </p:attrNameLst>
                                      </p:cBhvr>
                                      <p:to>
                                        <p:strVal val="visible"/>
                                      </p:to>
                                    </p:set>
                                    <p:anim calcmode="lin" valueType="num">
                                      <p:cBhvr additive="base">
                                        <p:cTn id="31" dur="500" fill="hold"/>
                                        <p:tgtEl>
                                          <p:spTgt spid="5">
                                            <p:graphicEl>
                                              <a:dgm id="{B750254E-B166-46DF-ACE4-09E5E89A038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B750254E-B166-46DF-ACE4-09E5E89A0383}"/>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689D7646-5F0B-478C-A68E-7D4D72ECE93E}"/>
                                            </p:graphicEl>
                                          </p:spTgt>
                                        </p:tgtEl>
                                        <p:attrNameLst>
                                          <p:attrName>style.visibility</p:attrName>
                                        </p:attrNameLst>
                                      </p:cBhvr>
                                      <p:to>
                                        <p:strVal val="visible"/>
                                      </p:to>
                                    </p:set>
                                    <p:anim calcmode="lin" valueType="num">
                                      <p:cBhvr additive="base">
                                        <p:cTn id="37" dur="500" fill="hold"/>
                                        <p:tgtEl>
                                          <p:spTgt spid="5">
                                            <p:graphicEl>
                                              <a:dgm id="{689D7646-5F0B-478C-A68E-7D4D72ECE93E}"/>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689D7646-5F0B-478C-A68E-7D4D72ECE93E}"/>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graphicEl>
                                              <a:dgm id="{C046314A-9A80-4763-AC10-84A5511D06FE}"/>
                                            </p:graphicEl>
                                          </p:spTgt>
                                        </p:tgtEl>
                                        <p:attrNameLst>
                                          <p:attrName>style.visibility</p:attrName>
                                        </p:attrNameLst>
                                      </p:cBhvr>
                                      <p:to>
                                        <p:strVal val="visible"/>
                                      </p:to>
                                    </p:set>
                                    <p:anim calcmode="lin" valueType="num">
                                      <p:cBhvr additive="base">
                                        <p:cTn id="41" dur="500" fill="hold"/>
                                        <p:tgtEl>
                                          <p:spTgt spid="5">
                                            <p:graphicEl>
                                              <a:dgm id="{C046314A-9A80-4763-AC10-84A5511D06FE}"/>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graphicEl>
                                              <a:dgm id="{C046314A-9A80-4763-AC10-84A5511D06FE}"/>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graphicEl>
                                              <a:dgm id="{07C48473-6E9B-4B09-B47E-879FEBC78337}"/>
                                            </p:graphicEl>
                                          </p:spTgt>
                                        </p:tgtEl>
                                        <p:attrNameLst>
                                          <p:attrName>style.visibility</p:attrName>
                                        </p:attrNameLst>
                                      </p:cBhvr>
                                      <p:to>
                                        <p:strVal val="visible"/>
                                      </p:to>
                                    </p:set>
                                    <p:anim calcmode="lin" valueType="num">
                                      <p:cBhvr additive="base">
                                        <p:cTn id="47" dur="500" fill="hold"/>
                                        <p:tgtEl>
                                          <p:spTgt spid="5">
                                            <p:graphicEl>
                                              <a:dgm id="{07C48473-6E9B-4B09-B47E-879FEBC78337}"/>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graphicEl>
                                              <a:dgm id="{07C48473-6E9B-4B09-B47E-879FEBC78337}"/>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graphicEl>
                                              <a:dgm id="{A064ED34-6F1B-4B08-9D9F-FA8037EB65D7}"/>
                                            </p:graphicEl>
                                          </p:spTgt>
                                        </p:tgtEl>
                                        <p:attrNameLst>
                                          <p:attrName>style.visibility</p:attrName>
                                        </p:attrNameLst>
                                      </p:cBhvr>
                                      <p:to>
                                        <p:strVal val="visible"/>
                                      </p:to>
                                    </p:set>
                                    <p:anim calcmode="lin" valueType="num">
                                      <p:cBhvr additive="base">
                                        <p:cTn id="51" dur="500" fill="hold"/>
                                        <p:tgtEl>
                                          <p:spTgt spid="5">
                                            <p:graphicEl>
                                              <a:dgm id="{A064ED34-6F1B-4B08-9D9F-FA8037EB65D7}"/>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graphicEl>
                                              <a:dgm id="{A064ED34-6F1B-4B08-9D9F-FA8037EB65D7}"/>
                                            </p:graphic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graphicEl>
                                              <a:dgm id="{C38E8CC6-1247-4350-B4D7-CEDA22B8C678}"/>
                                            </p:graphicEl>
                                          </p:spTgt>
                                        </p:tgtEl>
                                        <p:attrNameLst>
                                          <p:attrName>style.visibility</p:attrName>
                                        </p:attrNameLst>
                                      </p:cBhvr>
                                      <p:to>
                                        <p:strVal val="visible"/>
                                      </p:to>
                                    </p:set>
                                    <p:anim calcmode="lin" valueType="num">
                                      <p:cBhvr additive="base">
                                        <p:cTn id="57" dur="500" fill="hold"/>
                                        <p:tgtEl>
                                          <p:spTgt spid="5">
                                            <p:graphicEl>
                                              <a:dgm id="{C38E8CC6-1247-4350-B4D7-CEDA22B8C678}"/>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graphicEl>
                                              <a:dgm id="{C38E8CC6-1247-4350-B4D7-CEDA22B8C678}"/>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graphicEl>
                                              <a:dgm id="{45B61B5B-4433-492F-B1CA-D9B693A5F75D}"/>
                                            </p:graphicEl>
                                          </p:spTgt>
                                        </p:tgtEl>
                                        <p:attrNameLst>
                                          <p:attrName>style.visibility</p:attrName>
                                        </p:attrNameLst>
                                      </p:cBhvr>
                                      <p:to>
                                        <p:strVal val="visible"/>
                                      </p:to>
                                    </p:set>
                                    <p:anim calcmode="lin" valueType="num">
                                      <p:cBhvr additive="base">
                                        <p:cTn id="61" dur="500" fill="hold"/>
                                        <p:tgtEl>
                                          <p:spTgt spid="5">
                                            <p:graphicEl>
                                              <a:dgm id="{45B61B5B-4433-492F-B1CA-D9B693A5F75D}"/>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graphicEl>
                                              <a:dgm id="{45B61B5B-4433-492F-B1CA-D9B693A5F75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352040" y="404495"/>
            <a:ext cx="8100060" cy="626999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67608" y="1571625"/>
            <a:ext cx="7028830" cy="4665687"/>
          </a:xfrm>
        </p:spPr>
        <p:txBody>
          <a:bodyPr>
            <a:normAutofit/>
          </a:bodyPr>
          <a:lstStyle/>
          <a:p>
            <a:pPr>
              <a:lnSpc>
                <a:spcPct val="150000"/>
              </a:lnSpc>
              <a:buFont typeface="Arial" panose="020B0604020202020204" pitchFamily="34" charset="0"/>
              <a:buNone/>
              <a:defRPr/>
            </a:pPr>
            <a:r>
              <a:rPr lang="en-US" altLang="zh-CN" sz="1600" b="1" dirty="0">
                <a:latin typeface="+mn-ea"/>
              </a:rPr>
              <a:t>▲</a:t>
            </a:r>
            <a:r>
              <a:rPr lang="zh-CN" altLang="en-US" sz="1600" b="1" dirty="0">
                <a:latin typeface="+mn-ea"/>
              </a:rPr>
              <a:t>摘要：字句</a:t>
            </a:r>
            <a:r>
              <a:rPr lang="zh-CN" altLang="zh-CN" sz="1600" b="1" dirty="0">
                <a:latin typeface="+mn-ea"/>
              </a:rPr>
              <a:t>通</a:t>
            </a:r>
            <a:r>
              <a:rPr lang="zh-CN" altLang="en-US" sz="1600" b="1" dirty="0">
                <a:latin typeface="+mn-ea"/>
              </a:rPr>
              <a:t>顺。避免课题、合同书、</a:t>
            </a:r>
            <a:r>
              <a:rPr lang="en-US" sz="1600" b="1" dirty="0">
                <a:latin typeface="+mn-ea"/>
              </a:rPr>
              <a:t>863</a:t>
            </a:r>
            <a:r>
              <a:rPr lang="zh-CN" altLang="en-US" sz="1600" b="1" dirty="0">
                <a:latin typeface="+mn-ea"/>
              </a:rPr>
              <a:t>计划、发明专利、发表论文等没有技术含义的内容。注意格式、段落等。</a:t>
            </a:r>
            <a:endParaRPr lang="en-US" altLang="zh-CN" sz="1600" b="1" dirty="0">
              <a:latin typeface="+mn-ea"/>
            </a:endParaRPr>
          </a:p>
          <a:p>
            <a:pPr>
              <a:lnSpc>
                <a:spcPct val="150000"/>
              </a:lnSpc>
              <a:buFont typeface="Arial" panose="020B0604020202020204" pitchFamily="34" charset="0"/>
              <a:buNone/>
              <a:defRPr/>
            </a:pPr>
            <a:r>
              <a:rPr lang="en-US" altLang="zh-CN" sz="1600" b="1" dirty="0">
                <a:latin typeface="+mn-ea"/>
              </a:rPr>
              <a:t>▲</a:t>
            </a:r>
            <a:r>
              <a:rPr lang="zh-CN" altLang="en-US" sz="1600" b="1" dirty="0">
                <a:latin typeface="+mn-ea"/>
              </a:rPr>
              <a:t>英文摘要、关键词直接置于中文</a:t>
            </a:r>
            <a:r>
              <a:rPr lang="zh-CN" altLang="zh-CN" sz="1600" b="1" dirty="0">
                <a:latin typeface="+mn-ea"/>
              </a:rPr>
              <a:t>摘要</a:t>
            </a:r>
            <a:r>
              <a:rPr lang="zh-CN" altLang="en-US" sz="1600" b="1" dirty="0">
                <a:latin typeface="+mn-ea"/>
              </a:rPr>
              <a:t>、关键词后。</a:t>
            </a:r>
            <a:endParaRPr lang="en-US" altLang="zh-CN" sz="1600" b="1" dirty="0">
              <a:latin typeface="+mn-ea"/>
            </a:endParaRPr>
          </a:p>
          <a:p>
            <a:pPr>
              <a:lnSpc>
                <a:spcPct val="150000"/>
              </a:lnSpc>
              <a:buFont typeface="Arial" panose="020B0604020202020204" pitchFamily="34" charset="0"/>
              <a:buNone/>
              <a:defRPr/>
            </a:pPr>
            <a:r>
              <a:rPr lang="en-US" altLang="zh-CN" sz="1600" b="1" dirty="0">
                <a:latin typeface="+mn-ea"/>
              </a:rPr>
              <a:t>▲</a:t>
            </a:r>
            <a:r>
              <a:rPr lang="zh-CN" altLang="en-US" sz="1600" b="1" dirty="0">
                <a:latin typeface="+mn-ea"/>
              </a:rPr>
              <a:t>页码编排：正文、结尾部分用</a:t>
            </a:r>
            <a:r>
              <a:rPr lang="zh-CN" altLang="en-US" sz="1600" b="1" dirty="0">
                <a:solidFill>
                  <a:srgbClr val="FF0000"/>
                </a:solidFill>
                <a:latin typeface="+mn-ea"/>
              </a:rPr>
              <a:t>阿拉伯数字</a:t>
            </a:r>
            <a:r>
              <a:rPr lang="en-US" sz="1600" b="1" dirty="0">
                <a:latin typeface="+mn-ea"/>
              </a:rPr>
              <a:t>1</a:t>
            </a:r>
            <a:r>
              <a:rPr lang="zh-CN" altLang="en-US" sz="1600" b="1" dirty="0">
                <a:latin typeface="+mn-ea"/>
              </a:rPr>
              <a:t>、</a:t>
            </a:r>
            <a:r>
              <a:rPr lang="en-US" sz="1600" b="1" dirty="0">
                <a:latin typeface="+mn-ea"/>
              </a:rPr>
              <a:t>2</a:t>
            </a:r>
            <a:r>
              <a:rPr lang="zh-CN" altLang="en-US" sz="1600" b="1" dirty="0">
                <a:latin typeface="+mn-ea"/>
              </a:rPr>
              <a:t>、</a:t>
            </a:r>
            <a:r>
              <a:rPr lang="en-US" altLang="zh-CN" sz="1600" b="1" dirty="0">
                <a:latin typeface="+mn-ea"/>
              </a:rPr>
              <a:t>……</a:t>
            </a:r>
            <a:r>
              <a:rPr lang="zh-CN" altLang="en-US" sz="1600" b="1" dirty="0">
                <a:latin typeface="+mn-ea"/>
              </a:rPr>
              <a:t>连续编页码。前置部分（摘要、目录、插图和附表）用</a:t>
            </a:r>
            <a:r>
              <a:rPr lang="zh-CN" altLang="en-US" sz="1600" b="1" dirty="0">
                <a:solidFill>
                  <a:srgbClr val="FF0000"/>
                </a:solidFill>
                <a:latin typeface="+mn-ea"/>
              </a:rPr>
              <a:t>罗马数字</a:t>
            </a:r>
            <a:r>
              <a:rPr lang="zh-CN" altLang="en-US" sz="1600" b="1" dirty="0">
                <a:latin typeface="+mn-ea"/>
              </a:rPr>
              <a:t>编页码。</a:t>
            </a:r>
            <a:endParaRPr lang="en-US" altLang="zh-CN" sz="1600" b="1" dirty="0">
              <a:latin typeface="+mn-ea"/>
            </a:endParaRPr>
          </a:p>
          <a:p>
            <a:pPr>
              <a:lnSpc>
                <a:spcPct val="150000"/>
              </a:lnSpc>
              <a:buFont typeface="Arial" panose="020B0604020202020204" pitchFamily="34" charset="0"/>
              <a:buNone/>
              <a:defRPr/>
            </a:pPr>
            <a:r>
              <a:rPr lang="en-US" altLang="zh-CN" sz="1600" b="1" dirty="0">
                <a:latin typeface="+mn-ea"/>
              </a:rPr>
              <a:t>▲</a:t>
            </a:r>
            <a:r>
              <a:rPr lang="zh-CN" altLang="en-US" sz="1600" b="1" dirty="0">
                <a:latin typeface="+mn-ea"/>
              </a:rPr>
              <a:t>章节编号：编号最后一数字后不加任何标点符号，编号和标题之间空一格。正确：</a:t>
            </a:r>
            <a:r>
              <a:rPr lang="en-US" altLang="en-US" sz="1600" b="1" dirty="0">
                <a:latin typeface="+mn-ea"/>
              </a:rPr>
              <a:t>3  xxx  </a:t>
            </a:r>
            <a:r>
              <a:rPr lang="zh-CN" altLang="en-US" sz="1600" b="1" dirty="0">
                <a:latin typeface="+mn-ea"/>
              </a:rPr>
              <a:t>错误：</a:t>
            </a:r>
            <a:r>
              <a:rPr lang="en-US" altLang="en-US" sz="1600" b="1" dirty="0">
                <a:latin typeface="+mn-ea"/>
              </a:rPr>
              <a:t>3</a:t>
            </a:r>
            <a:r>
              <a:rPr lang="en-US" altLang="en-US" sz="1600" b="1" dirty="0">
                <a:solidFill>
                  <a:srgbClr val="FF0000"/>
                </a:solidFill>
                <a:latin typeface="+mn-ea"/>
              </a:rPr>
              <a:t>.</a:t>
            </a:r>
            <a:r>
              <a:rPr lang="en-US" altLang="en-US" sz="1600" b="1" dirty="0">
                <a:latin typeface="+mn-ea"/>
              </a:rPr>
              <a:t> Xxx</a:t>
            </a:r>
            <a:r>
              <a:rPr lang="zh-CN" altLang="en-US" sz="1600" b="1" dirty="0">
                <a:latin typeface="+mn-ea"/>
              </a:rPr>
              <a:t>。</a:t>
            </a:r>
            <a:endParaRPr lang="en-US" altLang="zh-CN" sz="1600" b="1" dirty="0">
              <a:latin typeface="+mn-ea"/>
            </a:endParaRPr>
          </a:p>
          <a:p>
            <a:pPr>
              <a:lnSpc>
                <a:spcPct val="150000"/>
              </a:lnSpc>
              <a:buFont typeface="Arial" panose="020B0604020202020204" pitchFamily="34" charset="0"/>
              <a:buNone/>
              <a:defRPr/>
            </a:pPr>
            <a:r>
              <a:rPr lang="en-US" altLang="zh-CN" sz="1600" b="1" dirty="0">
                <a:latin typeface="+mn-ea"/>
              </a:rPr>
              <a:t>▲</a:t>
            </a:r>
            <a:r>
              <a:rPr lang="zh-CN" altLang="en-US" sz="1600" b="1" dirty="0">
                <a:latin typeface="+mn-ea"/>
              </a:rPr>
              <a:t>图表编号：编号后面也不带任何标点符号，编号和图题注、表题注之间空一格。</a:t>
            </a:r>
            <a:endParaRPr lang="en-US" altLang="zh-CN" sz="1600" b="1" dirty="0">
              <a:latin typeface="+mn-ea"/>
            </a:endParaRPr>
          </a:p>
          <a:p>
            <a:pPr>
              <a:lnSpc>
                <a:spcPct val="150000"/>
              </a:lnSpc>
              <a:buFont typeface="Arial" panose="020B0604020202020204" pitchFamily="34" charset="0"/>
              <a:buNone/>
              <a:defRPr/>
            </a:pPr>
            <a:r>
              <a:rPr lang="en-US" altLang="zh-CN" sz="1600" b="1" dirty="0">
                <a:latin typeface="+mn-ea"/>
              </a:rPr>
              <a:t>▲</a:t>
            </a:r>
            <a:r>
              <a:rPr lang="zh-CN" altLang="en-US" sz="1600" b="1" dirty="0">
                <a:latin typeface="+mn-ea"/>
              </a:rPr>
              <a:t>图表的编排：表题注在表上方，图题注在图下方，</a:t>
            </a:r>
            <a:r>
              <a:rPr lang="en-US" altLang="zh-CN" sz="1600" b="1" dirty="0">
                <a:latin typeface="+mn-ea"/>
              </a:rPr>
              <a:t>5</a:t>
            </a:r>
            <a:r>
              <a:rPr lang="zh-CN" altLang="en-US" sz="1600" b="1" dirty="0">
                <a:latin typeface="+mn-ea"/>
              </a:rPr>
              <a:t>号黑体，图题、表题居中。图和图题注、表和表题注需在同一页面。</a:t>
            </a:r>
            <a:endParaRPr lang="en-US" altLang="zh-CN" sz="1600" b="1" dirty="0">
              <a:latin typeface="+mn-ea"/>
            </a:endParaRPr>
          </a:p>
        </p:txBody>
      </p:sp>
      <p:sp>
        <p:nvSpPr>
          <p:cNvPr id="4" name="椭圆 3"/>
          <p:cNvSpPr/>
          <p:nvPr/>
        </p:nvSpPr>
        <p:spPr>
          <a:xfrm>
            <a:off x="4511675" y="694055"/>
            <a:ext cx="3463925" cy="57213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格式细节说明</a:t>
            </a:r>
            <a:r>
              <a:rPr lang="en-US" altLang="zh-CN" sz="2400" dirty="0">
                <a:solidFill>
                  <a:prstClr val="white"/>
                </a:solidFill>
                <a:latin typeface="黑体" panose="02010609060101010101" pitchFamily="49" charset="-122"/>
              </a:rPr>
              <a:t>-1</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39315" y="895986"/>
            <a:ext cx="7287260" cy="6177915"/>
          </a:xfrm>
        </p:spPr>
        <p:txBody>
          <a:bodyPr>
            <a:normAutofit/>
          </a:bodyPr>
          <a:lstStyle/>
          <a:p>
            <a:pPr marL="0" algn="just">
              <a:lnSpc>
                <a:spcPct val="200000"/>
              </a:lnSpc>
              <a:spcBef>
                <a:spcPts val="0"/>
              </a:spcBef>
              <a:buNone/>
              <a:defRPr/>
            </a:pPr>
            <a:r>
              <a:rPr lang="en-US" altLang="zh-CN" sz="1600" b="1" dirty="0">
                <a:latin typeface="+mn-ea"/>
              </a:rPr>
              <a:t>   </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一般报告就到三级题，</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1.1.1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。。。科技报告的题级要求，基本可以参考硕士毕业论文的要求来做。虽对正文的字体、字号无硬性要求，但为整齐划一，一般要求用</a:t>
            </a:r>
            <a:r>
              <a:rPr lang="zh-CN" altLang="en-US"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五号宋体或仿宋</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，可根据情况自行决定。</a:t>
            </a:r>
            <a:r>
              <a:rPr lang="zh-CN" altLang="en-US"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标题不能出现一、（一）等大写或公文用法，一般题级下不可再出现</a:t>
            </a:r>
            <a:r>
              <a:rPr lang="en-US" altLang="en-US"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等等，</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可用（</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）；①；</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。。。等格式标注。</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marL="0" algn="just">
              <a:lnSpc>
                <a:spcPct val="200000"/>
              </a:lnSpc>
              <a:spcBef>
                <a:spcPts val="0"/>
              </a:spcBef>
              <a:buNone/>
              <a:defRPr/>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附录格式：附录</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A  XXXX</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。章节前面加上</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，例如：</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A1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A1.1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等。如有多个附录需顺序编排。附录中的图、表、公式、参考文献等的编号，应在数字前冠以附录编号，例如：图</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 A1</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；表</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B2</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；式（</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B3</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）；文献</a:t>
            </a:r>
            <a:r>
              <a:rPr lang="en-US" altLang="en-US" sz="1800" b="1" dirty="0">
                <a:latin typeface="微软雅黑" panose="020B0503020204020204" pitchFamily="34" charset="-122"/>
                <a:ea typeface="微软雅黑" panose="020B0503020204020204" pitchFamily="34" charset="-122"/>
                <a:cs typeface="微软雅黑" panose="020B0503020204020204" pitchFamily="34" charset="-122"/>
              </a:rPr>
              <a:t>[A5]</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等。</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defRPr/>
            </a:pPr>
            <a:r>
              <a:rPr lang="zh-CN" altLang="en-US" sz="1500" b="1" dirty="0">
                <a:latin typeface="+mn-ea"/>
              </a:rPr>
              <a:t>   </a:t>
            </a:r>
            <a:endParaRPr lang="zh-CN" altLang="en-US" sz="1600" dirty="0"/>
          </a:p>
        </p:txBody>
      </p:sp>
      <p:sp>
        <p:nvSpPr>
          <p:cNvPr id="4" name="椭圆 3"/>
          <p:cNvSpPr/>
          <p:nvPr/>
        </p:nvSpPr>
        <p:spPr>
          <a:xfrm>
            <a:off x="4595495" y="368300"/>
            <a:ext cx="3647440" cy="52768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格式细节说明</a:t>
            </a:r>
            <a:r>
              <a:rPr lang="en-US" altLang="zh-CN" sz="2400" dirty="0">
                <a:solidFill>
                  <a:prstClr val="white"/>
                </a:solidFill>
                <a:latin typeface="黑体" panose="02010609060101010101" pitchFamily="49" charset="-122"/>
              </a:rPr>
              <a:t>-2</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423593" y="980728"/>
            <a:ext cx="7200801" cy="5400600"/>
          </a:xfrm>
        </p:spPr>
        <p:txBody>
          <a:bodyPr>
            <a:normAutofit fontScale="92500" lnSpcReduction="10000"/>
          </a:bodyPr>
          <a:lstStyle/>
          <a:p>
            <a:pPr>
              <a:lnSpc>
                <a:spcPct val="150000"/>
              </a:lnSpc>
              <a:defRPr/>
            </a:pPr>
            <a:r>
              <a:rPr lang="zh-CN" altLang="en-US" sz="1800" b="1" dirty="0">
                <a:latin typeface="+mn-ea"/>
              </a:rPr>
              <a:t>基本原则：内容结构合理。</a:t>
            </a:r>
          </a:p>
          <a:p>
            <a:pPr>
              <a:lnSpc>
                <a:spcPct val="150000"/>
              </a:lnSpc>
              <a:defRPr/>
            </a:pPr>
            <a:r>
              <a:rPr lang="zh-CN" altLang="en-US" sz="1800" b="1" dirty="0">
                <a:latin typeface="+mn-ea"/>
              </a:rPr>
              <a:t>引言：如有研究内容、任务、技术指标、技术路线等，可以合并为引言或研究概述（二者不宜并存）。引言只做一级标题，不下设二级标题。技术指标、技术指标完成情况要明确。有关人才、专利、论文等内容不要写（较多可放附录）。</a:t>
            </a:r>
          </a:p>
          <a:p>
            <a:pPr>
              <a:lnSpc>
                <a:spcPct val="150000"/>
              </a:lnSpc>
              <a:defRPr/>
            </a:pPr>
            <a:r>
              <a:rPr lang="zh-CN" altLang="en-US" sz="1800" b="1" dirty="0">
                <a:latin typeface="+mn-ea"/>
              </a:rPr>
              <a:t>若有绪论、研究背景、国内外研究现状等章，可以单独成章。</a:t>
            </a:r>
          </a:p>
          <a:p>
            <a:pPr>
              <a:lnSpc>
                <a:spcPct val="150000"/>
              </a:lnSpc>
              <a:defRPr/>
            </a:pPr>
            <a:r>
              <a:rPr lang="zh-CN" altLang="en-US" sz="1800" b="1" dirty="0">
                <a:latin typeface="+mn-ea"/>
              </a:rPr>
              <a:t>核心技术内容：其他有关技术内容的详细论述应为正文的主体部分。</a:t>
            </a:r>
            <a:endParaRPr lang="en-US" altLang="zh-CN" sz="1800" b="1" dirty="0">
              <a:latin typeface="+mn-ea"/>
            </a:endParaRPr>
          </a:p>
          <a:p>
            <a:pPr>
              <a:lnSpc>
                <a:spcPct val="150000"/>
              </a:lnSpc>
              <a:defRPr/>
            </a:pPr>
            <a:r>
              <a:rPr lang="zh-CN" altLang="en-US" sz="1800" b="1" dirty="0">
                <a:latin typeface="+mn-ea"/>
              </a:rPr>
              <a:t>有关创新点、作用和影响、效益分析、问题和建议的内容可以合并为结论，尽量用黑体或（</a:t>
            </a:r>
            <a:r>
              <a:rPr lang="en-US" altLang="zh-CN" sz="1800" b="1" dirty="0">
                <a:latin typeface="+mn-ea"/>
              </a:rPr>
              <a:t>1</a:t>
            </a:r>
            <a:r>
              <a:rPr lang="zh-CN" altLang="en-US" sz="1800" b="1" dirty="0">
                <a:latin typeface="+mn-ea"/>
              </a:rPr>
              <a:t>）（</a:t>
            </a:r>
            <a:r>
              <a:rPr lang="en-US" altLang="zh-CN" sz="1800" b="1" dirty="0">
                <a:latin typeface="+mn-ea"/>
              </a:rPr>
              <a:t>2</a:t>
            </a:r>
            <a:r>
              <a:rPr lang="zh-CN" altLang="en-US" sz="1800" b="1" dirty="0">
                <a:latin typeface="+mn-ea"/>
              </a:rPr>
              <a:t>）（</a:t>
            </a:r>
            <a:r>
              <a:rPr lang="en-US" altLang="zh-CN" sz="1800" b="1" dirty="0">
                <a:latin typeface="+mn-ea"/>
              </a:rPr>
              <a:t>3</a:t>
            </a:r>
            <a:r>
              <a:rPr lang="zh-CN" altLang="en-US" sz="1800" b="1" dirty="0">
                <a:latin typeface="+mn-ea"/>
              </a:rPr>
              <a:t>）等区分相关内容。如有必要结论部分也可以用二级标题。</a:t>
            </a:r>
          </a:p>
          <a:p>
            <a:pPr>
              <a:lnSpc>
                <a:spcPct val="150000"/>
              </a:lnSpc>
              <a:defRPr/>
            </a:pPr>
            <a:r>
              <a:rPr lang="zh-CN" altLang="en-US" sz="1800" b="1" dirty="0">
                <a:latin typeface="+mn-ea"/>
              </a:rPr>
              <a:t>如有知识产权清单，可以放于附录中。</a:t>
            </a:r>
          </a:p>
          <a:p>
            <a:pPr>
              <a:lnSpc>
                <a:spcPct val="150000"/>
              </a:lnSpc>
              <a:defRPr/>
            </a:pPr>
            <a:r>
              <a:rPr lang="zh-CN" altLang="en-US" sz="1800" b="1" dirty="0">
                <a:latin typeface="+mn-ea"/>
              </a:rPr>
              <a:t>报告完成后，要通篇检查，避免出现字体、字号前后不一致；段落没有空格；图和图题注、表和表题注在前后两页等情况。</a:t>
            </a:r>
          </a:p>
          <a:p>
            <a:pPr>
              <a:lnSpc>
                <a:spcPct val="150000"/>
              </a:lnSpc>
              <a:defRPr/>
            </a:pPr>
            <a:endParaRPr lang="zh-CN" altLang="en-US" sz="1800" b="1" dirty="0">
              <a:latin typeface="+mn-ea"/>
            </a:endParaRPr>
          </a:p>
        </p:txBody>
      </p:sp>
      <p:sp>
        <p:nvSpPr>
          <p:cNvPr id="4" name="椭圆 3"/>
          <p:cNvSpPr/>
          <p:nvPr/>
        </p:nvSpPr>
        <p:spPr>
          <a:xfrm>
            <a:off x="4641850" y="476885"/>
            <a:ext cx="4519930" cy="50355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内容细节说明</a:t>
            </a:r>
            <a:endParaRPr lang="en-US" altLang="zh-CN" sz="2400" dirty="0">
              <a:solidFill>
                <a:prstClr val="white"/>
              </a:solidFill>
              <a:latin typeface="黑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019550" y="487045"/>
            <a:ext cx="6244590" cy="64960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gradFill>
                  <a:gsLst>
                    <a:gs pos="0">
                      <a:srgbClr val="007BD3"/>
                    </a:gs>
                    <a:gs pos="100000">
                      <a:srgbClr val="034373"/>
                    </a:gs>
                  </a:gsLst>
                  <a:lin scaled="0"/>
                </a:gradFill>
                <a:latin typeface="黑体" panose="02010609060101010101" pitchFamily="49" charset="-122"/>
              </a:rPr>
              <a:t>技巧</a:t>
            </a:r>
            <a:r>
              <a:rPr lang="en-US" altLang="zh-CN" sz="2400" dirty="0">
                <a:solidFill>
                  <a:prstClr val="white"/>
                </a:solidFill>
                <a:latin typeface="黑体" panose="02010609060101010101" pitchFamily="49" charset="-122"/>
              </a:rPr>
              <a:t>-</a:t>
            </a:r>
            <a:r>
              <a:rPr lang="zh-CN" altLang="en-US" sz="2400" dirty="0">
                <a:solidFill>
                  <a:prstClr val="white"/>
                </a:solidFill>
                <a:latin typeface="黑体" panose="02010609060101010101" pitchFamily="49" charset="-122"/>
              </a:rPr>
              <a:t>Word文档中的标题格式</a:t>
            </a:r>
            <a:r>
              <a:rPr lang="en-US" altLang="zh-CN" sz="2400" dirty="0">
                <a:solidFill>
                  <a:prstClr val="white"/>
                </a:solidFill>
                <a:latin typeface="黑体" panose="02010609060101010101" pitchFamily="49" charset="-122"/>
              </a:rPr>
              <a:t>-1</a:t>
            </a:r>
          </a:p>
        </p:txBody>
      </p:sp>
      <p:pic>
        <p:nvPicPr>
          <p:cNvPr id="8" name="图片 7"/>
          <p:cNvPicPr>
            <a:picLocks noChangeAspect="1"/>
          </p:cNvPicPr>
          <p:nvPr>
            <p:custDataLst>
              <p:tags r:id="rId1"/>
            </p:custDataLst>
          </p:nvPr>
        </p:nvPicPr>
        <p:blipFill>
          <a:blip r:embed="rId3"/>
          <a:stretch>
            <a:fillRect/>
          </a:stretch>
        </p:blipFill>
        <p:spPr>
          <a:xfrm>
            <a:off x="1664971" y="1275081"/>
            <a:ext cx="9077325" cy="445198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4"/>
          <a:stretch>
            <a:fillRect/>
          </a:stretch>
        </p:blipFill>
        <p:spPr>
          <a:xfrm>
            <a:off x="1559560" y="1066165"/>
            <a:ext cx="9001760" cy="5113020"/>
          </a:xfrm>
          <a:prstGeom prst="rect">
            <a:avLst/>
          </a:prstGeom>
        </p:spPr>
      </p:pic>
      <p:sp>
        <p:nvSpPr>
          <p:cNvPr id="4" name="椭圆 3"/>
          <p:cNvSpPr/>
          <p:nvPr>
            <p:custDataLst>
              <p:tags r:id="rId2"/>
            </p:custDataLst>
          </p:nvPr>
        </p:nvSpPr>
        <p:spPr>
          <a:xfrm>
            <a:off x="4019550" y="368300"/>
            <a:ext cx="6244590" cy="64960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gradFill>
                  <a:gsLst>
                    <a:gs pos="0">
                      <a:srgbClr val="007BD3"/>
                    </a:gs>
                    <a:gs pos="100000">
                      <a:srgbClr val="034373"/>
                    </a:gs>
                  </a:gsLst>
                  <a:lin scaled="0"/>
                </a:gradFill>
                <a:latin typeface="黑体" panose="02010609060101010101" pitchFamily="49" charset="-122"/>
              </a:rPr>
              <a:t>技巧</a:t>
            </a:r>
            <a:r>
              <a:rPr lang="en-US" altLang="zh-CN" sz="2400" dirty="0">
                <a:solidFill>
                  <a:prstClr val="white"/>
                </a:solidFill>
                <a:latin typeface="黑体" panose="02010609060101010101" pitchFamily="49" charset="-122"/>
              </a:rPr>
              <a:t>-</a:t>
            </a:r>
            <a:r>
              <a:rPr lang="zh-CN" altLang="en-US" sz="2400" dirty="0">
                <a:solidFill>
                  <a:prstClr val="white"/>
                </a:solidFill>
                <a:latin typeface="黑体" panose="02010609060101010101" pitchFamily="49" charset="-122"/>
              </a:rPr>
              <a:t>Word文档中的标题格式</a:t>
            </a:r>
            <a:r>
              <a:rPr lang="en-US" altLang="zh-CN" sz="2400" dirty="0">
                <a:solidFill>
                  <a:prstClr val="white"/>
                </a:solidFill>
                <a:latin typeface="黑体" panose="02010609060101010101" pitchFamily="49" charset="-122"/>
              </a:rPr>
              <a:t>-2</a:t>
            </a: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728085" y="486410"/>
            <a:ext cx="6298565" cy="50419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gradFill>
                  <a:gsLst>
                    <a:gs pos="0">
                      <a:srgbClr val="007BD3"/>
                    </a:gs>
                    <a:gs pos="100000">
                      <a:srgbClr val="034373"/>
                    </a:gs>
                  </a:gsLst>
                  <a:lin scaled="0"/>
                </a:gradFill>
                <a:latin typeface="黑体" panose="02010609060101010101" pitchFamily="49" charset="-122"/>
              </a:rPr>
              <a:t>技巧</a:t>
            </a:r>
            <a:r>
              <a:rPr lang="en-US" altLang="zh-CN" sz="2400" dirty="0">
                <a:solidFill>
                  <a:prstClr val="white"/>
                </a:solidFill>
                <a:latin typeface="黑体" panose="02010609060101010101" pitchFamily="49" charset="-122"/>
              </a:rPr>
              <a:t>-</a:t>
            </a:r>
            <a:r>
              <a:rPr lang="zh-CN" altLang="en-US" sz="2400" dirty="0">
                <a:solidFill>
                  <a:prstClr val="white"/>
                </a:solidFill>
                <a:latin typeface="黑体" panose="02010609060101010101" pitchFamily="49" charset="-122"/>
              </a:rPr>
              <a:t>Word文档中的目录生成</a:t>
            </a:r>
          </a:p>
        </p:txBody>
      </p:sp>
      <p:pic>
        <p:nvPicPr>
          <p:cNvPr id="2" name="图片 1"/>
          <p:cNvPicPr>
            <a:picLocks noChangeAspect="1"/>
          </p:cNvPicPr>
          <p:nvPr/>
        </p:nvPicPr>
        <p:blipFill>
          <a:blip r:embed="rId2"/>
          <a:stretch>
            <a:fillRect/>
          </a:stretch>
        </p:blipFill>
        <p:spPr>
          <a:xfrm>
            <a:off x="1524001" y="1195705"/>
            <a:ext cx="9091295" cy="46355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439920" y="260350"/>
            <a:ext cx="5683250" cy="50419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gradFill>
                  <a:gsLst>
                    <a:gs pos="0">
                      <a:srgbClr val="007BD3"/>
                    </a:gs>
                    <a:gs pos="100000">
                      <a:srgbClr val="034373"/>
                    </a:gs>
                  </a:gsLst>
                  <a:lin scaled="0"/>
                </a:gradFill>
                <a:latin typeface="黑体" panose="02010609060101010101" pitchFamily="49" charset="-122"/>
              </a:rPr>
              <a:t>技巧</a:t>
            </a:r>
            <a:r>
              <a:rPr lang="en-US" altLang="zh-CN" sz="2400" dirty="0">
                <a:solidFill>
                  <a:prstClr val="white"/>
                </a:solidFill>
                <a:latin typeface="黑体" panose="02010609060101010101" pitchFamily="49" charset="-122"/>
              </a:rPr>
              <a:t>-</a:t>
            </a:r>
            <a:r>
              <a:rPr lang="zh-CN" altLang="en-US" sz="2400" dirty="0">
                <a:solidFill>
                  <a:prstClr val="white"/>
                </a:solidFill>
                <a:latin typeface="黑体" panose="02010609060101010101" pitchFamily="49" charset="-122"/>
              </a:rPr>
              <a:t>Word文档中的图表格式</a:t>
            </a:r>
          </a:p>
        </p:txBody>
      </p:sp>
      <p:pic>
        <p:nvPicPr>
          <p:cNvPr id="2" name="图片 1"/>
          <p:cNvPicPr>
            <a:picLocks noChangeAspect="1"/>
          </p:cNvPicPr>
          <p:nvPr/>
        </p:nvPicPr>
        <p:blipFill>
          <a:blip r:embed="rId2"/>
          <a:stretch>
            <a:fillRect/>
          </a:stretch>
        </p:blipFill>
        <p:spPr>
          <a:xfrm>
            <a:off x="1559560" y="764540"/>
            <a:ext cx="9187180" cy="556133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400" y="948690"/>
            <a:ext cx="10414535" cy="4662815"/>
          </a:xfrm>
          <a:prstGeom prst="rect">
            <a:avLst/>
          </a:prstGeom>
        </p:spPr>
        <p:txBody>
          <a:bodyPr wrap="square">
            <a:spAutoFit/>
          </a:bodyPr>
          <a:lstStyle/>
          <a:p>
            <a:pPr algn="just" fontAlgn="base">
              <a:lnSpc>
                <a:spcPct val="150000"/>
              </a:lnSpc>
              <a:spcBef>
                <a:spcPct val="0"/>
              </a:spcBef>
              <a:spcAft>
                <a:spcPct val="0"/>
              </a:spcAft>
              <a:defRPr/>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a:t>
            </a:r>
            <a:r>
              <a:rPr lang="en-US" altLang="zh-CN" b="1" dirty="0" smtClean="0">
                <a:solidFill>
                  <a:srgbClr val="FF0000"/>
                </a:solidFill>
                <a:latin typeface="微软雅黑" panose="020B0503020204020204" pitchFamily="34" charset="-122"/>
                <a:ea typeface="微软雅黑" panose="020B0503020204020204" pitchFamily="34" charset="-122"/>
              </a:rPr>
              <a:t>《</a:t>
            </a:r>
            <a:r>
              <a:rPr lang="zh-CN" altLang="en-US" b="1" dirty="0" smtClean="0">
                <a:solidFill>
                  <a:srgbClr val="FF0000"/>
                </a:solidFill>
                <a:latin typeface="微软雅黑" panose="020B0503020204020204" pitchFamily="34" charset="-122"/>
                <a:ea typeface="微软雅黑" panose="020B0503020204020204" pitchFamily="34" charset="-122"/>
              </a:rPr>
              <a:t>关于深化中央财政科技计划（专项、基金等）管理改革的方案</a:t>
            </a:r>
            <a:r>
              <a:rPr lang="en-US" altLang="zh-CN" b="1" dirty="0" smtClean="0">
                <a:solidFill>
                  <a:srgbClr val="FF0000"/>
                </a:solidFill>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a:t>
            </a:r>
            <a:r>
              <a:rPr lang="zh-CN" altLang="en-US" dirty="0" smtClean="0">
                <a:solidFill>
                  <a:srgbClr val="10253F"/>
                </a:solidFill>
                <a:latin typeface="微软雅黑" panose="020B0503020204020204" pitchFamily="34" charset="-122"/>
                <a:ea typeface="微软雅黑" panose="020B0503020204020204" pitchFamily="34" charset="-122"/>
              </a:rPr>
              <a:t>国发</a:t>
            </a:r>
            <a:r>
              <a:rPr lang="en-US" altLang="zh-CN" dirty="0" smtClean="0">
                <a:solidFill>
                  <a:srgbClr val="10253F"/>
                </a:solidFill>
                <a:latin typeface="微软雅黑" panose="020B0503020204020204" pitchFamily="34" charset="-122"/>
                <a:ea typeface="微软雅黑" panose="020B0503020204020204" pitchFamily="34" charset="-122"/>
              </a:rPr>
              <a:t>〔2014〕</a:t>
            </a:r>
            <a:r>
              <a:rPr lang="en-US" altLang="zh-CN" dirty="0" smtClean="0">
                <a:solidFill>
                  <a:srgbClr val="FF0000"/>
                </a:solidFill>
                <a:latin typeface="微软雅黑" panose="020B0503020204020204" pitchFamily="34" charset="-122"/>
                <a:ea typeface="微软雅黑" panose="020B0503020204020204" pitchFamily="34" charset="-122"/>
              </a:rPr>
              <a:t>64</a:t>
            </a:r>
            <a:r>
              <a:rPr lang="zh-CN" altLang="en-US" dirty="0" smtClean="0">
                <a:solidFill>
                  <a:srgbClr val="FF0000"/>
                </a:solidFill>
                <a:latin typeface="微软雅黑" panose="020B0503020204020204" pitchFamily="34" charset="-122"/>
                <a:ea typeface="微软雅黑" panose="020B0503020204020204" pitchFamily="34" charset="-122"/>
              </a:rPr>
              <a:t>号</a:t>
            </a:r>
            <a:r>
              <a:rPr lang="zh-CN" altLang="en-US" dirty="0" smtClean="0">
                <a:solidFill>
                  <a:srgbClr val="10253F"/>
                </a:solidFill>
                <a:latin typeface="微软雅黑" panose="020B0503020204020204" pitchFamily="34" charset="-122"/>
                <a:ea typeface="微软雅黑" panose="020B0503020204020204" pitchFamily="34" charset="-122"/>
              </a:rPr>
              <a:t>）</a:t>
            </a:r>
            <a:r>
              <a:rPr lang="zh-CN" altLang="en-US" dirty="0" smtClean="0">
                <a:solidFill>
                  <a:schemeClr val="tx2">
                    <a:lumMod val="50000"/>
                  </a:schemeClr>
                </a:solidFill>
                <a:latin typeface="微软雅黑" panose="020B0503020204020204" pitchFamily="34" charset="-122"/>
                <a:ea typeface="微软雅黑" panose="020B0503020204020204" pitchFamily="34" charset="-122"/>
              </a:rPr>
              <a:t>要求：科技计划（专项、基金等）项目全部纳入统一的</a:t>
            </a:r>
            <a:r>
              <a:rPr lang="zh-CN" altLang="en-US" dirty="0" smtClean="0">
                <a:solidFill>
                  <a:srgbClr val="FF0000"/>
                </a:solidFill>
                <a:latin typeface="微软雅黑" panose="020B0503020204020204" pitchFamily="34" charset="-122"/>
                <a:ea typeface="微软雅黑" panose="020B0503020204020204" pitchFamily="34" charset="-122"/>
              </a:rPr>
              <a:t>国家科技报告系统。</a:t>
            </a:r>
            <a:r>
              <a:rPr lang="zh-CN" altLang="en-US" dirty="0" smtClean="0">
                <a:solidFill>
                  <a:schemeClr val="tx2">
                    <a:lumMod val="50000"/>
                  </a:schemeClr>
                </a:solidFill>
                <a:latin typeface="微软雅黑" panose="020B0503020204020204" pitchFamily="34" charset="-122"/>
                <a:ea typeface="微软雅黑" panose="020B0503020204020204" pitchFamily="34" charset="-122"/>
              </a:rPr>
              <a:t>未按规定提交并纳入的，</a:t>
            </a:r>
            <a:r>
              <a:rPr lang="zh-CN" altLang="en-US" dirty="0" smtClean="0">
                <a:solidFill>
                  <a:srgbClr val="FF0000"/>
                </a:solidFill>
                <a:latin typeface="微软雅黑" panose="020B0503020204020204" pitchFamily="34" charset="-122"/>
                <a:ea typeface="微软雅黑" panose="020B0503020204020204" pitchFamily="34" charset="-122"/>
              </a:rPr>
              <a:t>不得申请</a:t>
            </a:r>
            <a:r>
              <a:rPr lang="zh-CN" altLang="en-US" dirty="0" smtClean="0">
                <a:solidFill>
                  <a:schemeClr val="tx2">
                    <a:lumMod val="50000"/>
                  </a:schemeClr>
                </a:solidFill>
                <a:latin typeface="微软雅黑" panose="020B0503020204020204" pitchFamily="34" charset="-122"/>
                <a:ea typeface="微软雅黑" panose="020B0503020204020204" pitchFamily="34" charset="-122"/>
              </a:rPr>
              <a:t>中央财政资助的科技计划（专项、基金等）项目。</a:t>
            </a:r>
            <a:endParaRPr lang="en-US" altLang="zh-CN" dirty="0" smtClean="0">
              <a:solidFill>
                <a:schemeClr val="tx2">
                  <a:lumMod val="50000"/>
                </a:schemeClr>
              </a:solidFill>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defRPr/>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5</a:t>
            </a:r>
            <a:r>
              <a:rPr lang="zh-CN" altLang="en-US" dirty="0" smtClean="0">
                <a:latin typeface="微软雅黑" panose="020B0503020204020204" pitchFamily="34" charset="-122"/>
                <a:ea typeface="微软雅黑" panose="020B0503020204020204" pitchFamily="34" charset="-122"/>
              </a:rPr>
              <a:t>）2015年8月</a:t>
            </a:r>
            <a:r>
              <a:rPr lang="zh-CN" altLang="en-US" dirty="0">
                <a:latin typeface="微软雅黑" panose="020B0503020204020204" pitchFamily="34" charset="-122"/>
                <a:ea typeface="微软雅黑" panose="020B0503020204020204" pitchFamily="34" charset="-122"/>
              </a:rPr>
              <a:t>修订的《</a:t>
            </a:r>
            <a:r>
              <a:rPr lang="zh-CN" altLang="en-US" dirty="0">
                <a:solidFill>
                  <a:srgbClr val="FF0000"/>
                </a:solidFill>
                <a:latin typeface="微软雅黑" panose="020B0503020204020204" pitchFamily="34" charset="-122"/>
                <a:ea typeface="微软雅黑" panose="020B0503020204020204" pitchFamily="34" charset="-122"/>
              </a:rPr>
              <a:t>中华人民共和国促进科技成果转化法</a:t>
            </a:r>
            <a:r>
              <a:rPr lang="zh-CN" altLang="en-US" dirty="0">
                <a:latin typeface="微软雅黑" panose="020B0503020204020204" pitchFamily="34" charset="-122"/>
                <a:ea typeface="微软雅黑" panose="020B0503020204020204" pitchFamily="34" charset="-122"/>
              </a:rPr>
              <a:t>》规定：利用财政资金设立的科技项目的承担者应当按照规定</a:t>
            </a:r>
            <a:r>
              <a:rPr lang="zh-CN" altLang="en-US" dirty="0">
                <a:solidFill>
                  <a:srgbClr val="FF0000"/>
                </a:solidFill>
                <a:latin typeface="微软雅黑" panose="020B0503020204020204" pitchFamily="34" charset="-122"/>
                <a:ea typeface="微软雅黑" panose="020B0503020204020204" pitchFamily="34" charset="-122"/>
              </a:rPr>
              <a:t>及时提交相关科技报告</a:t>
            </a:r>
            <a:r>
              <a:rPr lang="zh-CN" altLang="en-US" dirty="0">
                <a:latin typeface="微软雅黑" panose="020B0503020204020204" pitchFamily="34" charset="-122"/>
                <a:ea typeface="微软雅黑" panose="020B0503020204020204" pitchFamily="34" charset="-122"/>
              </a:rPr>
              <a:t>。未依照本法规定提交科技报告的责令改正；情节严重的，予以通报批评，</a:t>
            </a:r>
            <a:r>
              <a:rPr lang="zh-CN" altLang="en-US" dirty="0">
                <a:solidFill>
                  <a:srgbClr val="FF0000"/>
                </a:solidFill>
                <a:latin typeface="微软雅黑" panose="020B0503020204020204" pitchFamily="34" charset="-122"/>
                <a:ea typeface="微软雅黑" panose="020B0503020204020204" pitchFamily="34" charset="-122"/>
              </a:rPr>
              <a:t>禁止</a:t>
            </a:r>
            <a:r>
              <a:rPr lang="zh-CN" altLang="en-US" dirty="0">
                <a:latin typeface="微软雅黑" panose="020B0503020204020204" pitchFamily="34" charset="-122"/>
                <a:ea typeface="微软雅黑" panose="020B0503020204020204" pitchFamily="34" charset="-122"/>
              </a:rPr>
              <a:t>其在一定期限内承担利用财政资金设立的科技项目</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defRPr/>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6</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2016</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月，科技部发布了</a:t>
            </a:r>
            <a:r>
              <a:rPr lang="en-US" altLang="zh-CN" dirty="0">
                <a:solidFill>
                  <a:srgbClr val="0D0D0D"/>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国家科技计划（专项、基金等）严重失信行为记录暂行规定</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rgbClr val="0D0D0D"/>
                </a:solidFill>
                <a:latin typeface="微软雅黑" panose="020B0503020204020204" pitchFamily="34" charset="-122"/>
                <a:ea typeface="微软雅黑" panose="020B0503020204020204" pitchFamily="34" charset="-122"/>
              </a:rPr>
              <a:t>，规定：</a:t>
            </a:r>
            <a:r>
              <a:rPr lang="zh-CN" altLang="en-US" dirty="0">
                <a:solidFill>
                  <a:srgbClr val="FF0000"/>
                </a:solidFill>
                <a:latin typeface="微软雅黑" panose="020B0503020204020204" pitchFamily="34" charset="-122"/>
                <a:ea typeface="微软雅黑" panose="020B0503020204020204" pitchFamily="34" charset="-122"/>
              </a:rPr>
              <a:t>科技报告造假</a:t>
            </a:r>
            <a:r>
              <a:rPr lang="zh-CN" altLang="en-US" dirty="0">
                <a:solidFill>
                  <a:srgbClr val="0D0D0D"/>
                </a:solidFill>
                <a:latin typeface="微软雅黑" panose="020B0503020204020204" pitchFamily="34" charset="-122"/>
                <a:ea typeface="微软雅黑" panose="020B0503020204020204" pitchFamily="34" charset="-122"/>
              </a:rPr>
              <a:t>的属于</a:t>
            </a:r>
            <a:r>
              <a:rPr lang="zh-CN" altLang="en-US" dirty="0">
                <a:solidFill>
                  <a:srgbClr val="FF0000"/>
                </a:solidFill>
                <a:latin typeface="微软雅黑" panose="020B0503020204020204" pitchFamily="34" charset="-122"/>
                <a:ea typeface="微软雅黑" panose="020B0503020204020204" pitchFamily="34" charset="-122"/>
              </a:rPr>
              <a:t>严重失信行为。</a:t>
            </a:r>
            <a:endParaRPr lang="en-US" altLang="zh-CN" dirty="0">
              <a:solidFill>
                <a:srgbClr val="0D0D0D"/>
              </a:solidFill>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defRPr/>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a:t>
            </a:r>
            <a:r>
              <a:rPr lang="en-US" altLang="zh-CN" dirty="0" smtClean="0">
                <a:solidFill>
                  <a:srgbClr val="FF0000"/>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国家创新驱动发展战略纲要</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rgbClr val="10253F"/>
                </a:solidFill>
                <a:latin typeface="微软雅黑" panose="020B0503020204020204" pitchFamily="34" charset="-122"/>
                <a:ea typeface="微软雅黑" panose="020B0503020204020204" pitchFamily="34" charset="-122"/>
              </a:rPr>
              <a:t>（</a:t>
            </a:r>
            <a:r>
              <a:rPr lang="en-US" altLang="zh-CN" dirty="0">
                <a:solidFill>
                  <a:srgbClr val="10253F"/>
                </a:solidFill>
                <a:latin typeface="微软雅黑" panose="020B0503020204020204" pitchFamily="34" charset="-122"/>
                <a:ea typeface="微软雅黑" panose="020B0503020204020204" pitchFamily="34" charset="-122"/>
              </a:rPr>
              <a:t>2016</a:t>
            </a:r>
            <a:r>
              <a:rPr lang="zh-CN" altLang="en-US" dirty="0">
                <a:solidFill>
                  <a:srgbClr val="10253F"/>
                </a:solidFill>
                <a:latin typeface="微软雅黑" panose="020B0503020204020204" pitchFamily="34" charset="-122"/>
                <a:ea typeface="微软雅黑" panose="020B0503020204020204" pitchFamily="34" charset="-122"/>
              </a:rPr>
              <a:t>年</a:t>
            </a:r>
            <a:r>
              <a:rPr lang="en-US" altLang="zh-CN" dirty="0">
                <a:solidFill>
                  <a:srgbClr val="10253F"/>
                </a:solidFill>
                <a:latin typeface="微软雅黑" panose="020B0503020204020204" pitchFamily="34" charset="-122"/>
                <a:ea typeface="微软雅黑" panose="020B0503020204020204" pitchFamily="34" charset="-122"/>
              </a:rPr>
              <a:t>5</a:t>
            </a:r>
            <a:r>
              <a:rPr lang="zh-CN" altLang="en-US" dirty="0">
                <a:solidFill>
                  <a:srgbClr val="10253F"/>
                </a:solidFill>
                <a:latin typeface="微软雅黑" panose="020B0503020204020204" pitchFamily="34" charset="-122"/>
                <a:ea typeface="微软雅黑" panose="020B0503020204020204" pitchFamily="34" charset="-122"/>
              </a:rPr>
              <a:t>月）明确提出：要</a:t>
            </a:r>
            <a:r>
              <a:rPr lang="zh-CN" altLang="en-US" dirty="0">
                <a:solidFill>
                  <a:srgbClr val="FF0000"/>
                </a:solidFill>
                <a:latin typeface="微软雅黑" panose="020B0503020204020204" pitchFamily="34" charset="-122"/>
                <a:ea typeface="微软雅黑" panose="020B0503020204020204" pitchFamily="34" charset="-122"/>
              </a:rPr>
              <a:t>完善国家科技报告制度。</a:t>
            </a:r>
            <a:endParaRPr lang="en-US" altLang="zh-CN" dirty="0">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defRPr/>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8</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2016</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zh-CN" altLang="en-US" dirty="0">
                <a:solidFill>
                  <a:srgbClr val="0D0D0D"/>
                </a:solidFill>
                <a:latin typeface="微软雅黑" panose="020B0503020204020204" pitchFamily="34" charset="-122"/>
                <a:ea typeface="微软雅黑" panose="020B0503020204020204" pitchFamily="34" charset="-122"/>
              </a:rPr>
              <a:t>科技部发布了</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中央财政科技计划（专项、基金等）科技报告管理办法</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smtClean="0">
                <a:solidFill>
                  <a:srgbClr val="0D0D0D"/>
                </a:solidFill>
                <a:latin typeface="微软雅黑" panose="020B0503020204020204" pitchFamily="34" charset="-122"/>
                <a:ea typeface="微软雅黑" panose="020B0503020204020204" pitchFamily="34" charset="-122"/>
              </a:rPr>
              <a:t>，对</a:t>
            </a:r>
            <a:r>
              <a:rPr lang="zh-CN" altLang="en-US" dirty="0">
                <a:solidFill>
                  <a:srgbClr val="0D0D0D"/>
                </a:solidFill>
                <a:latin typeface="微软雅黑" panose="020B0503020204020204" pitchFamily="34" charset="-122"/>
                <a:ea typeface="微软雅黑" panose="020B0503020204020204" pitchFamily="34" charset="-122"/>
              </a:rPr>
              <a:t>中央财政科技计划科技报告的</a:t>
            </a:r>
            <a:r>
              <a:rPr lang="zh-CN" altLang="en-US" dirty="0">
                <a:solidFill>
                  <a:srgbClr val="FF0000"/>
                </a:solidFill>
                <a:latin typeface="微软雅黑" panose="020B0503020204020204" pitchFamily="34" charset="-122"/>
                <a:ea typeface="微软雅黑" panose="020B0503020204020204" pitchFamily="34" charset="-122"/>
              </a:rPr>
              <a:t>组织管理、责任分工、工作要求和共享使用等</a:t>
            </a:r>
            <a:r>
              <a:rPr lang="zh-CN" altLang="en-US" dirty="0">
                <a:solidFill>
                  <a:srgbClr val="0D0D0D"/>
                </a:solidFill>
                <a:latin typeface="微软雅黑" panose="020B0503020204020204" pitchFamily="34" charset="-122"/>
                <a:ea typeface="微软雅黑" panose="020B0503020204020204" pitchFamily="34" charset="-122"/>
              </a:rPr>
              <a:t>做出了明确规定</a:t>
            </a:r>
            <a:r>
              <a:rPr lang="zh-CN" altLang="en-US" dirty="0" smtClean="0">
                <a:solidFill>
                  <a:srgbClr val="0D0D0D"/>
                </a:solidFill>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465471" y="433623"/>
            <a:ext cx="7412355" cy="58102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r>
              <a:rPr lang="zh-CN" altLang="en-US" sz="2400" dirty="0">
                <a:gradFill>
                  <a:gsLst>
                    <a:gs pos="0">
                      <a:srgbClr val="007BD3"/>
                    </a:gs>
                    <a:gs pos="100000">
                      <a:srgbClr val="034373"/>
                    </a:gs>
                  </a:gsLst>
                  <a:lin scaled="0"/>
                </a:gradFill>
                <a:latin typeface="黑体" panose="02010609060101010101" pitchFamily="49" charset="-122"/>
              </a:rPr>
              <a:t>技巧</a:t>
            </a:r>
            <a:r>
              <a:rPr lang="en-US" altLang="zh-CN" sz="2400" dirty="0">
                <a:solidFill>
                  <a:prstClr val="white"/>
                </a:solidFill>
                <a:latin typeface="黑体" panose="02010609060101010101" pitchFamily="49" charset="-122"/>
              </a:rPr>
              <a:t>-</a:t>
            </a:r>
            <a:r>
              <a:rPr lang="zh-CN" altLang="en-US" sz="2400" dirty="0">
                <a:solidFill>
                  <a:prstClr val="white"/>
                </a:solidFill>
                <a:latin typeface="黑体" panose="02010609060101010101" pitchFamily="49" charset="-122"/>
              </a:rPr>
              <a:t>Word文档中的图表清单生成</a:t>
            </a:r>
          </a:p>
        </p:txBody>
      </p:sp>
      <p:pic>
        <p:nvPicPr>
          <p:cNvPr id="5" name="图片 4"/>
          <p:cNvPicPr>
            <a:picLocks noChangeAspect="1"/>
          </p:cNvPicPr>
          <p:nvPr/>
        </p:nvPicPr>
        <p:blipFill>
          <a:blip r:embed="rId2"/>
          <a:stretch>
            <a:fillRect/>
          </a:stretch>
        </p:blipFill>
        <p:spPr>
          <a:xfrm>
            <a:off x="1636797" y="1115429"/>
            <a:ext cx="9069705" cy="545274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终止 3"/>
          <p:cNvSpPr/>
          <p:nvPr/>
        </p:nvSpPr>
        <p:spPr>
          <a:xfrm>
            <a:off x="2783632" y="2357430"/>
            <a:ext cx="6528218" cy="1143008"/>
          </a:xfrm>
          <a:prstGeom prst="flowChartTerminator">
            <a:avLst/>
          </a:prstGeom>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zh-CN" altLang="en-US" sz="2800" dirty="0">
                <a:solidFill>
                  <a:prstClr val="black"/>
                </a:solidFill>
                <a:latin typeface="黑体" panose="02010609060101010101" pitchFamily="49" charset="-122"/>
              </a:rPr>
              <a:t>第四部分 常见问题及示例</a:t>
            </a:r>
            <a:endParaRPr lang="en-US" altLang="zh-CN" sz="2800" dirty="0">
              <a:solidFill>
                <a:prstClr val="black"/>
              </a:solidFill>
              <a:latin typeface="黑体" panose="02010609060101010101" pitchFamily="49" charset="-122"/>
            </a:endParaRPr>
          </a:p>
        </p:txBody>
      </p:sp>
      <p:sp>
        <p:nvSpPr>
          <p:cNvPr id="5" name="KSO_Shape"/>
          <p:cNvSpPr/>
          <p:nvPr/>
        </p:nvSpPr>
        <p:spPr>
          <a:xfrm>
            <a:off x="3333097" y="3514047"/>
            <a:ext cx="5429288" cy="214314"/>
          </a:xfrm>
          <a:custGeom>
            <a:avLst/>
            <a:gdLst>
              <a:gd name="connsiteX0" fmla="*/ 570386 w 4623874"/>
              <a:gd name="connsiteY0" fmla="*/ 36000 h 810086"/>
              <a:gd name="connsiteX1" fmla="*/ 631507 w 4623874"/>
              <a:gd name="connsiteY1" fmla="*/ 69175 h 810086"/>
              <a:gd name="connsiteX2" fmla="*/ 810086 w 4623874"/>
              <a:gd name="connsiteY2" fmla="*/ 405043 h 810086"/>
              <a:gd name="connsiteX3" fmla="*/ 631507 w 4623874"/>
              <a:gd name="connsiteY3" fmla="*/ 740911 h 810086"/>
              <a:gd name="connsiteX4" fmla="*/ 570386 w 4623874"/>
              <a:gd name="connsiteY4" fmla="*/ 774086 h 810086"/>
              <a:gd name="connsiteX5" fmla="*/ 4053488 w 4623874"/>
              <a:gd name="connsiteY5" fmla="*/ 774086 h 810086"/>
              <a:gd name="connsiteX6" fmla="*/ 3992368 w 4623874"/>
              <a:gd name="connsiteY6" fmla="*/ 740911 h 810086"/>
              <a:gd name="connsiteX7" fmla="*/ 3813788 w 4623874"/>
              <a:gd name="connsiteY7" fmla="*/ 405043 h 810086"/>
              <a:gd name="connsiteX8" fmla="*/ 3992368 w 4623874"/>
              <a:gd name="connsiteY8" fmla="*/ 69175 h 810086"/>
              <a:gd name="connsiteX9" fmla="*/ 4053488 w 4623874"/>
              <a:gd name="connsiteY9" fmla="*/ 36000 h 810086"/>
              <a:gd name="connsiteX10" fmla="*/ 405043 w 4623874"/>
              <a:gd name="connsiteY10" fmla="*/ 0 h 810086"/>
              <a:gd name="connsiteX11" fmla="*/ 419854 w 4623874"/>
              <a:gd name="connsiteY11" fmla="*/ 1493 h 810086"/>
              <a:gd name="connsiteX12" fmla="*/ 419854 w 4623874"/>
              <a:gd name="connsiteY12" fmla="*/ 0 h 810086"/>
              <a:gd name="connsiteX13" fmla="*/ 4204020 w 4623874"/>
              <a:gd name="connsiteY13" fmla="*/ 0 h 810086"/>
              <a:gd name="connsiteX14" fmla="*/ 4204020 w 4623874"/>
              <a:gd name="connsiteY14" fmla="*/ 1493 h 810086"/>
              <a:gd name="connsiteX15" fmla="*/ 4218831 w 4623874"/>
              <a:gd name="connsiteY15" fmla="*/ 0 h 810086"/>
              <a:gd name="connsiteX16" fmla="*/ 4623874 w 4623874"/>
              <a:gd name="connsiteY16" fmla="*/ 405043 h 810086"/>
              <a:gd name="connsiteX17" fmla="*/ 4218831 w 4623874"/>
              <a:gd name="connsiteY17" fmla="*/ 810086 h 810086"/>
              <a:gd name="connsiteX18" fmla="*/ 4204020 w 4623874"/>
              <a:gd name="connsiteY18" fmla="*/ 808593 h 810086"/>
              <a:gd name="connsiteX19" fmla="*/ 4204020 w 4623874"/>
              <a:gd name="connsiteY19" fmla="*/ 810086 h 810086"/>
              <a:gd name="connsiteX20" fmla="*/ 419854 w 4623874"/>
              <a:gd name="connsiteY20" fmla="*/ 810086 h 810086"/>
              <a:gd name="connsiteX21" fmla="*/ 419854 w 4623874"/>
              <a:gd name="connsiteY21" fmla="*/ 808593 h 810086"/>
              <a:gd name="connsiteX22" fmla="*/ 405043 w 4623874"/>
              <a:gd name="connsiteY22" fmla="*/ 810086 h 810086"/>
              <a:gd name="connsiteX23" fmla="*/ 0 w 4623874"/>
              <a:gd name="connsiteY23" fmla="*/ 405043 h 810086"/>
              <a:gd name="connsiteX24" fmla="*/ 405043 w 4623874"/>
              <a:gd name="connsiteY24" fmla="*/ 0 h 8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23874" h="810086">
                <a:moveTo>
                  <a:pt x="570386" y="36000"/>
                </a:moveTo>
                <a:lnTo>
                  <a:pt x="631507" y="69175"/>
                </a:lnTo>
                <a:cubicBezTo>
                  <a:pt x="739249" y="141964"/>
                  <a:pt x="810086" y="265231"/>
                  <a:pt x="810086" y="405043"/>
                </a:cubicBezTo>
                <a:cubicBezTo>
                  <a:pt x="810086" y="544855"/>
                  <a:pt x="739249" y="668122"/>
                  <a:pt x="631507" y="740911"/>
                </a:cubicBezTo>
                <a:lnTo>
                  <a:pt x="570386" y="774086"/>
                </a:lnTo>
                <a:lnTo>
                  <a:pt x="4053488" y="774086"/>
                </a:lnTo>
                <a:lnTo>
                  <a:pt x="3992368" y="740911"/>
                </a:lnTo>
                <a:cubicBezTo>
                  <a:pt x="3884626" y="668122"/>
                  <a:pt x="3813788" y="544855"/>
                  <a:pt x="3813788" y="405043"/>
                </a:cubicBezTo>
                <a:cubicBezTo>
                  <a:pt x="3813788" y="265231"/>
                  <a:pt x="3884626" y="141964"/>
                  <a:pt x="3992368" y="69175"/>
                </a:cubicBezTo>
                <a:lnTo>
                  <a:pt x="4053488" y="36000"/>
                </a:lnTo>
                <a:close/>
                <a:moveTo>
                  <a:pt x="405043" y="0"/>
                </a:moveTo>
                <a:lnTo>
                  <a:pt x="419854" y="1493"/>
                </a:lnTo>
                <a:lnTo>
                  <a:pt x="419854" y="0"/>
                </a:lnTo>
                <a:lnTo>
                  <a:pt x="4204020" y="0"/>
                </a:lnTo>
                <a:lnTo>
                  <a:pt x="4204020" y="1493"/>
                </a:lnTo>
                <a:lnTo>
                  <a:pt x="4218831" y="0"/>
                </a:lnTo>
                <a:cubicBezTo>
                  <a:pt x="4442530" y="0"/>
                  <a:pt x="4623874" y="181344"/>
                  <a:pt x="4623874" y="405043"/>
                </a:cubicBezTo>
                <a:cubicBezTo>
                  <a:pt x="4623874" y="628742"/>
                  <a:pt x="4442530" y="810086"/>
                  <a:pt x="4218831" y="810086"/>
                </a:cubicBezTo>
                <a:lnTo>
                  <a:pt x="4204020" y="808593"/>
                </a:lnTo>
                <a:lnTo>
                  <a:pt x="4204020" y="810086"/>
                </a:lnTo>
                <a:lnTo>
                  <a:pt x="419854" y="810086"/>
                </a:lnTo>
                <a:lnTo>
                  <a:pt x="419854" y="808593"/>
                </a:lnTo>
                <a:lnTo>
                  <a:pt x="405043" y="810086"/>
                </a:lnTo>
                <a:cubicBezTo>
                  <a:pt x="181344" y="810086"/>
                  <a:pt x="0" y="628742"/>
                  <a:pt x="0" y="405043"/>
                </a:cubicBezTo>
                <a:cubicBezTo>
                  <a:pt x="0" y="181344"/>
                  <a:pt x="181344" y="0"/>
                  <a:pt x="405043" y="0"/>
                </a:cubicBezTo>
                <a:close/>
              </a:path>
            </a:pathLst>
          </a:cu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zh-CN" altLang="en-US">
              <a:solidFill>
                <a:prstClr val="black"/>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029461" y="548641"/>
            <a:ext cx="8132445" cy="551243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81200" y="1785926"/>
            <a:ext cx="8229600" cy="4500594"/>
          </a:xfrm>
        </p:spPr>
        <p:txBody>
          <a:bodyPr/>
          <a:lstStyle/>
          <a:p>
            <a:r>
              <a:rPr lang="zh-CN" altLang="en-US" dirty="0"/>
              <a:t>报告编号缺失、组织机构代码不填或错误；</a:t>
            </a:r>
            <a:endParaRPr lang="en-US" altLang="zh-CN" dirty="0"/>
          </a:p>
          <a:p>
            <a:r>
              <a:rPr lang="zh-CN" altLang="en-US" dirty="0"/>
              <a:t>密级缺失或延期公开不填写年限；</a:t>
            </a:r>
            <a:endParaRPr lang="en-US" altLang="zh-CN" dirty="0"/>
          </a:p>
          <a:p>
            <a:r>
              <a:rPr lang="zh-CN" altLang="en-US" dirty="0"/>
              <a:t>支持渠道要写全称；</a:t>
            </a:r>
            <a:endParaRPr lang="en-US" altLang="zh-CN" dirty="0"/>
          </a:p>
          <a:p>
            <a:r>
              <a:rPr lang="zh-CN" altLang="en-US" dirty="0"/>
              <a:t>报告名称问题。</a:t>
            </a:r>
            <a:endParaRPr lang="en-US" altLang="zh-CN" dirty="0"/>
          </a:p>
          <a:p>
            <a:endParaRPr lang="zh-CN" altLang="en-US" dirty="0"/>
          </a:p>
        </p:txBody>
      </p:sp>
      <p:sp>
        <p:nvSpPr>
          <p:cNvPr id="4" name="圆角矩形 3"/>
          <p:cNvSpPr/>
          <p:nvPr/>
        </p:nvSpPr>
        <p:spPr>
          <a:xfrm>
            <a:off x="4167174" y="571480"/>
            <a:ext cx="3929090" cy="5715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封面内容常见问题</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3"/>
          <p:cNvPicPr>
            <a:picLocks noGrp="1" noChangeAspect="1" noChangeArrowheads="1"/>
          </p:cNvPicPr>
          <p:nvPr>
            <p:ph idx="1"/>
          </p:nvPr>
        </p:nvPicPr>
        <p:blipFill>
          <a:blip r:embed="rId2" cstate="print"/>
          <a:srcRect/>
          <a:stretch>
            <a:fillRect/>
          </a:stretch>
        </p:blipFill>
        <p:spPr>
          <a:xfrm>
            <a:off x="1599793" y="1295248"/>
            <a:ext cx="4392488" cy="5430713"/>
          </a:xfrm>
          <a:noFill/>
        </p:spPr>
      </p:pic>
      <p:pic>
        <p:nvPicPr>
          <p:cNvPr id="28678" name="Picture 4"/>
          <p:cNvPicPr>
            <a:picLocks noChangeAspect="1" noChangeArrowheads="1"/>
          </p:cNvPicPr>
          <p:nvPr/>
        </p:nvPicPr>
        <p:blipFill>
          <a:blip r:embed="rId3" cstate="print"/>
          <a:srcRect/>
          <a:stretch>
            <a:fillRect/>
          </a:stretch>
        </p:blipFill>
        <p:spPr bwMode="auto">
          <a:xfrm>
            <a:off x="6023992" y="1280035"/>
            <a:ext cx="4538866" cy="5430713"/>
          </a:xfrm>
          <a:prstGeom prst="rect">
            <a:avLst/>
          </a:prstGeom>
          <a:noFill/>
          <a:ln w="9525">
            <a:noFill/>
            <a:miter lim="800000"/>
            <a:headEnd/>
            <a:tailEnd/>
          </a:ln>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631504" y="1000125"/>
            <a:ext cx="4320480" cy="5605754"/>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6096001" y="1000125"/>
            <a:ext cx="4488163" cy="5605754"/>
          </a:xfrm>
          <a:prstGeom prst="rect">
            <a:avLst/>
          </a:prstGeom>
          <a:noFill/>
          <a:ln w="9525">
            <a:noFill/>
            <a:miter lim="800000"/>
            <a:headEnd/>
            <a:tailEnd/>
          </a:ln>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srcRect/>
          <a:stretch>
            <a:fillRect/>
          </a:stretch>
        </p:blipFill>
        <p:spPr bwMode="auto">
          <a:xfrm rot="-660000">
            <a:off x="2719753" y="554185"/>
            <a:ext cx="3087469" cy="4740849"/>
          </a:xfrm>
          <a:prstGeom prst="rect">
            <a:avLst/>
          </a:prstGeom>
          <a:noFill/>
          <a:ln w="9525">
            <a:noFill/>
            <a:miter lim="800000"/>
            <a:headEnd/>
            <a:tailEnd/>
          </a:ln>
        </p:spPr>
      </p:pic>
      <p:pic>
        <p:nvPicPr>
          <p:cNvPr id="30723" name="Picture 5"/>
          <p:cNvPicPr>
            <a:picLocks noChangeAspect="1" noChangeArrowheads="1"/>
          </p:cNvPicPr>
          <p:nvPr/>
        </p:nvPicPr>
        <p:blipFill>
          <a:blip r:embed="rId3" cstate="print"/>
          <a:srcRect/>
          <a:stretch>
            <a:fillRect/>
          </a:stretch>
        </p:blipFill>
        <p:spPr bwMode="auto">
          <a:xfrm rot="660000">
            <a:off x="6315767" y="430198"/>
            <a:ext cx="3228411" cy="4859032"/>
          </a:xfrm>
          <a:prstGeom prst="rect">
            <a:avLst/>
          </a:prstGeom>
          <a:noFill/>
          <a:ln w="9525">
            <a:noFill/>
            <a:miter lim="800000"/>
            <a:headEnd/>
            <a:tailEnd/>
          </a:ln>
        </p:spPr>
      </p:pic>
      <p:sp>
        <p:nvSpPr>
          <p:cNvPr id="30724" name="TextBox 7"/>
          <p:cNvSpPr txBox="1">
            <a:spLocks noChangeArrowheads="1"/>
          </p:cNvSpPr>
          <p:nvPr/>
        </p:nvSpPr>
        <p:spPr bwMode="auto">
          <a:xfrm>
            <a:off x="2309813" y="5429250"/>
            <a:ext cx="7643812" cy="1200150"/>
          </a:xfrm>
          <a:prstGeom prst="rect">
            <a:avLst/>
          </a:prstGeom>
          <a:noFill/>
          <a:ln w="9525">
            <a:noFill/>
            <a:miter lim="800000"/>
          </a:ln>
        </p:spPr>
        <p:txBody>
          <a:bodyPr>
            <a:spAutoFit/>
          </a:bodyPr>
          <a:lstStyle/>
          <a:p>
            <a:pPr fontAlgn="base">
              <a:spcBef>
                <a:spcPct val="0"/>
              </a:spcBef>
              <a:spcAft>
                <a:spcPct val="0"/>
              </a:spcAft>
            </a:pPr>
            <a:r>
              <a:rPr lang="zh-CN" altLang="en-US" dirty="0">
                <a:solidFill>
                  <a:prstClr val="black"/>
                </a:solidFill>
                <a:latin typeface="楷体" panose="02010609060101010101" pitchFamily="49" charset="-122"/>
                <a:ea typeface="楷体" panose="02010609060101010101" pitchFamily="49" charset="-122"/>
              </a:rPr>
              <a:t>    报告名称问题：</a:t>
            </a:r>
            <a:r>
              <a:rPr lang="zh-CN" altLang="en-US" b="1" dirty="0">
                <a:solidFill>
                  <a:srgbClr val="C00000"/>
                </a:solidFill>
                <a:latin typeface="楷体" panose="02010609060101010101" pitchFamily="49" charset="-122"/>
                <a:ea typeface="楷体" panose="02010609060101010101" pitchFamily="49" charset="-122"/>
              </a:rPr>
              <a:t>不能用“科技报告”、“</a:t>
            </a:r>
            <a:r>
              <a:rPr lang="en-US" altLang="zh-CN" b="1" dirty="0">
                <a:solidFill>
                  <a:srgbClr val="C00000"/>
                </a:solidFill>
                <a:latin typeface="楷体" panose="02010609060101010101" pitchFamily="49" charset="-122"/>
                <a:ea typeface="楷体" panose="02010609060101010101" pitchFamily="49" charset="-122"/>
              </a:rPr>
              <a:t>863</a:t>
            </a:r>
            <a:r>
              <a:rPr lang="zh-CN" altLang="en-US" b="1" dirty="0">
                <a:solidFill>
                  <a:srgbClr val="C00000"/>
                </a:solidFill>
                <a:latin typeface="楷体" panose="02010609060101010101" pitchFamily="49" charset="-122"/>
                <a:ea typeface="楷体" panose="02010609060101010101" pitchFamily="49" charset="-122"/>
              </a:rPr>
              <a:t>科技报告”等作为报告名称。</a:t>
            </a:r>
            <a:r>
              <a:rPr lang="zh-CN" altLang="en-US" dirty="0">
                <a:solidFill>
                  <a:prstClr val="black"/>
                </a:solidFill>
                <a:latin typeface="楷体" panose="02010609060101010101" pitchFamily="49" charset="-122"/>
                <a:ea typeface="楷体" panose="02010609060101010101" pitchFamily="49" charset="-122"/>
              </a:rPr>
              <a:t>若同一课题有</a:t>
            </a:r>
            <a:r>
              <a:rPr lang="en-US" altLang="zh-CN" dirty="0">
                <a:solidFill>
                  <a:prstClr val="black"/>
                </a:solidFill>
                <a:latin typeface="楷体" panose="02010609060101010101" pitchFamily="49" charset="-122"/>
                <a:ea typeface="楷体" panose="02010609060101010101" pitchFamily="49" charset="-122"/>
              </a:rPr>
              <a:t>2</a:t>
            </a:r>
            <a:r>
              <a:rPr lang="zh-CN" altLang="en-US" dirty="0">
                <a:solidFill>
                  <a:prstClr val="black"/>
                </a:solidFill>
                <a:latin typeface="楷体" panose="02010609060101010101" pitchFamily="49" charset="-122"/>
                <a:ea typeface="楷体" panose="02010609060101010101" pitchFamily="49" charset="-122"/>
              </a:rPr>
              <a:t>份或</a:t>
            </a:r>
            <a:r>
              <a:rPr lang="en-US" altLang="zh-CN" dirty="0">
                <a:solidFill>
                  <a:prstClr val="black"/>
                </a:solidFill>
                <a:latin typeface="楷体" panose="02010609060101010101" pitchFamily="49" charset="-122"/>
                <a:ea typeface="楷体" panose="02010609060101010101" pitchFamily="49" charset="-122"/>
              </a:rPr>
              <a:t>2</a:t>
            </a:r>
            <a:r>
              <a:rPr lang="zh-CN" altLang="en-US" dirty="0">
                <a:solidFill>
                  <a:prstClr val="black"/>
                </a:solidFill>
                <a:latin typeface="楷体" panose="02010609060101010101" pitchFamily="49" charset="-122"/>
                <a:ea typeface="楷体" panose="02010609060101010101" pitchFamily="49" charset="-122"/>
              </a:rPr>
              <a:t>份以上报告，报告题名应有不同。</a:t>
            </a:r>
          </a:p>
          <a:p>
            <a:pPr fontAlgn="base">
              <a:spcBef>
                <a:spcPct val="0"/>
              </a:spcBef>
              <a:spcAft>
                <a:spcPct val="0"/>
              </a:spcAft>
            </a:pPr>
            <a:r>
              <a:rPr lang="zh-CN" altLang="en-US" dirty="0">
                <a:solidFill>
                  <a:prstClr val="black"/>
                </a:solidFill>
                <a:latin typeface="楷体" panose="02010609060101010101" pitchFamily="49" charset="-122"/>
                <a:ea typeface="楷体" panose="02010609060101010101" pitchFamily="49" charset="-122"/>
              </a:rPr>
              <a:t>    简单的命名方式是可以在课题名称后面加“进展报告”、“最终报告”、“试验报告”等。</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769D3710-0683-4D51-8C01-5EB1FE71B99E}" type="slidenum">
              <a:rPr lang="zh-CN" altLang="en-US" smtClean="0">
                <a:solidFill>
                  <a:srgbClr val="2F2F2F">
                    <a:lumMod val="75000"/>
                    <a:lumOff val="25000"/>
                  </a:srgbClr>
                </a:solidFill>
              </a:rPr>
              <a:t>87</a:t>
            </a:fld>
            <a:endParaRPr lang="zh-CN" altLang="en-US">
              <a:solidFill>
                <a:srgbClr val="2F2F2F">
                  <a:lumMod val="75000"/>
                  <a:lumOff val="25000"/>
                </a:srgbClr>
              </a:solidFill>
            </a:endParaRPr>
          </a:p>
        </p:txBody>
      </p:sp>
      <p:sp>
        <p:nvSpPr>
          <p:cNvPr id="11268" name="TextBox 3"/>
          <p:cNvSpPr txBox="1">
            <a:spLocks noChangeArrowheads="1"/>
          </p:cNvSpPr>
          <p:nvPr/>
        </p:nvSpPr>
        <p:spPr bwMode="auto">
          <a:xfrm>
            <a:off x="1738314" y="2214564"/>
            <a:ext cx="3214687" cy="3832225"/>
          </a:xfrm>
          <a:prstGeom prst="rect">
            <a:avLst/>
          </a:prstGeom>
          <a:noFill/>
          <a:ln w="9525">
            <a:noFill/>
            <a:miter lim="800000"/>
          </a:ln>
        </p:spPr>
        <p:txBody>
          <a:bodyPr>
            <a:spAutoFit/>
          </a:bodyPr>
          <a:lstStyle/>
          <a:p>
            <a:pPr fontAlgn="base">
              <a:lnSpc>
                <a:spcPct val="150000"/>
              </a:lnSpc>
              <a:spcBef>
                <a:spcPct val="0"/>
              </a:spcBef>
              <a:spcAft>
                <a:spcPct val="0"/>
              </a:spcAft>
            </a:pPr>
            <a:r>
              <a:rPr lang="zh-CN" altLang="en-US" b="1">
                <a:solidFill>
                  <a:prstClr val="black"/>
                </a:solidFill>
                <a:latin typeface="微软雅黑" panose="020B0503020204020204" pitchFamily="34" charset="-122"/>
                <a:ea typeface="微软雅黑" panose="020B0503020204020204" pitchFamily="34" charset="-122"/>
              </a:rPr>
              <a:t>基本要求：</a:t>
            </a:r>
            <a:endParaRPr lang="en-US" altLang="zh-CN" b="1">
              <a:solidFill>
                <a:prstClr val="black"/>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buFont typeface="Arial" panose="020B0604020202020204" pitchFamily="34" charset="0"/>
              <a:buChar char="•"/>
            </a:pPr>
            <a:r>
              <a:rPr lang="zh-CN" altLang="en-US">
                <a:solidFill>
                  <a:prstClr val="black"/>
                </a:solidFill>
                <a:latin typeface="微软雅黑" panose="020B0503020204020204" pitchFamily="34" charset="-122"/>
                <a:ea typeface="微软雅黑" panose="020B0503020204020204" pitchFamily="34" charset="-122"/>
              </a:rPr>
              <a:t>  基本信息表必备。</a:t>
            </a:r>
            <a:r>
              <a:rPr lang="en-US" altLang="zh-CN">
                <a:solidFill>
                  <a:prstClr val="black"/>
                </a:solidFill>
                <a:latin typeface="微软雅黑" panose="020B0503020204020204" pitchFamily="34" charset="-122"/>
                <a:ea typeface="微软雅黑" panose="020B0503020204020204" pitchFamily="34" charset="-122"/>
              </a:rPr>
              <a:t>  </a:t>
            </a:r>
            <a:r>
              <a:rPr lang="zh-CN" altLang="en-US">
                <a:solidFill>
                  <a:prstClr val="black"/>
                </a:solidFill>
                <a:latin typeface="微软雅黑" panose="020B0503020204020204" pitchFamily="34" charset="-122"/>
                <a:ea typeface="微软雅黑" panose="020B0503020204020204" pitchFamily="34" charset="-122"/>
              </a:rPr>
              <a:t>基本数据项必备。各相关数据项应尽量填写完整准确。</a:t>
            </a:r>
            <a:endParaRPr lang="en-US" altLang="zh-CN">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b="1">
                <a:solidFill>
                  <a:prstClr val="black"/>
                </a:solidFill>
                <a:latin typeface="微软雅黑" panose="020B0503020204020204" pitchFamily="34" charset="-122"/>
                <a:ea typeface="微软雅黑" panose="020B0503020204020204" pitchFamily="34" charset="-122"/>
              </a:rPr>
              <a:t>报告名称</a:t>
            </a:r>
            <a:endParaRPr lang="en-US" altLang="zh-CN" b="1">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b="1">
                <a:solidFill>
                  <a:prstClr val="black"/>
                </a:solidFill>
                <a:latin typeface="微软雅黑" panose="020B0503020204020204" pitchFamily="34" charset="-122"/>
                <a:ea typeface="微软雅黑" panose="020B0503020204020204" pitchFamily="34" charset="-122"/>
              </a:rPr>
              <a:t>报告编号</a:t>
            </a:r>
            <a:endParaRPr lang="en-US" altLang="zh-CN" b="1">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b="1">
                <a:solidFill>
                  <a:srgbClr val="C00000"/>
                </a:solidFill>
                <a:latin typeface="微软雅黑" panose="020B0503020204020204" pitchFamily="34" charset="-122"/>
                <a:ea typeface="微软雅黑" panose="020B0503020204020204" pitchFamily="34" charset="-122"/>
              </a:rPr>
              <a:t>摘要</a:t>
            </a:r>
            <a:endParaRPr lang="en-US" altLang="zh-CN" b="1">
              <a:solidFill>
                <a:srgbClr val="C00000"/>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b="1">
                <a:solidFill>
                  <a:srgbClr val="C00000"/>
                </a:solidFill>
                <a:latin typeface="微软雅黑" panose="020B0503020204020204" pitchFamily="34" charset="-122"/>
                <a:ea typeface="微软雅黑" panose="020B0503020204020204" pitchFamily="34" charset="-122"/>
              </a:rPr>
              <a:t>关键词</a:t>
            </a:r>
            <a:endParaRPr lang="en-US" altLang="zh-CN" b="1">
              <a:solidFill>
                <a:srgbClr val="C00000"/>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buFont typeface="Arial" panose="020B0604020202020204" pitchFamily="34" charset="0"/>
              <a:buChar char="•"/>
            </a:pPr>
            <a:endParaRPr lang="en-US" altLang="zh-CN">
              <a:solidFill>
                <a:prstClr val="black"/>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1524000" y="836712"/>
            <a:ext cx="3929090" cy="5715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zh-CN" altLang="en-US" sz="2400" dirty="0">
                <a:solidFill>
                  <a:prstClr val="white"/>
                </a:solidFill>
                <a:latin typeface="黑体" panose="02010609060101010101" pitchFamily="49" charset="-122"/>
              </a:rPr>
              <a:t>基本信息表常见问题</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904" y="11391"/>
            <a:ext cx="5436096" cy="6673276"/>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809984" y="836614"/>
            <a:ext cx="4786346" cy="581025"/>
          </a:xfrm>
          <a:prstGeom prst="roundRect">
            <a:avLst/>
          </a:prstGeom>
        </p:spPr>
        <p:style>
          <a:lnRef idx="1">
            <a:schemeClr val="accent4"/>
          </a:lnRef>
          <a:fillRef idx="3">
            <a:schemeClr val="accent4"/>
          </a:fillRef>
          <a:effectRef idx="2">
            <a:schemeClr val="accent4"/>
          </a:effectRef>
          <a:fontRef idx="minor">
            <a:schemeClr val="lt1"/>
          </a:fontRef>
        </p:style>
        <p:txBody>
          <a:bodyPr rtlCol="0"/>
          <a:lstStyle/>
          <a:p>
            <a:pPr>
              <a:defRPr/>
            </a:pPr>
            <a:r>
              <a:rPr lang="zh-CN" altLang="en-US" sz="2400" dirty="0">
                <a:latin typeface="黑体" panose="02010609060101010101" pitchFamily="49" charset="-122"/>
                <a:ea typeface="黑体" panose="02010609060101010101" pitchFamily="49" charset="-122"/>
              </a:rPr>
              <a:t>摘要常见问题</a:t>
            </a:r>
          </a:p>
        </p:txBody>
      </p:sp>
      <p:pic>
        <p:nvPicPr>
          <p:cNvPr id="31746" name="Picture 2"/>
          <p:cNvPicPr>
            <a:picLocks noGrp="1" noChangeAspect="1" noChangeArrowheads="1"/>
          </p:cNvPicPr>
          <p:nvPr>
            <p:ph idx="1"/>
          </p:nvPr>
        </p:nvPicPr>
        <p:blipFill>
          <a:blip r:embed="rId2" cstate="print"/>
          <a:stretch>
            <a:fillRect/>
          </a:stretch>
        </p:blipFill>
        <p:spPr>
          <a:xfrm>
            <a:off x="2927648" y="2300736"/>
            <a:ext cx="6982020" cy="4157177"/>
          </a:xfrm>
          <a:noFill/>
        </p:spPr>
      </p:pic>
      <p:sp>
        <p:nvSpPr>
          <p:cNvPr id="4" name="TextBox 3"/>
          <p:cNvSpPr txBox="1"/>
          <p:nvPr/>
        </p:nvSpPr>
        <p:spPr>
          <a:xfrm>
            <a:off x="2711624" y="1542851"/>
            <a:ext cx="7715304" cy="646331"/>
          </a:xfrm>
          <a:prstGeom prst="rect">
            <a:avLst/>
          </a:prstGeom>
          <a:noFill/>
        </p:spPr>
        <p:txBody>
          <a:bodyPr wrap="square" rtlCol="0">
            <a:spAutoFit/>
          </a:bodyPr>
          <a:lstStyle/>
          <a:p>
            <a:pPr indent="457200" fontAlgn="base">
              <a:spcBef>
                <a:spcPct val="0"/>
              </a:spcBef>
              <a:spcAft>
                <a:spcPct val="0"/>
              </a:spcAft>
            </a:pPr>
            <a:r>
              <a:rPr lang="zh-CN" altLang="en-US" dirty="0">
                <a:solidFill>
                  <a:prstClr val="black"/>
                </a:solidFill>
                <a:latin typeface="Arial" panose="020B0604020202020204" pitchFamily="34" charset="0"/>
                <a:ea typeface="宋体" panose="02010600030101010101" pitchFamily="2" charset="-122"/>
              </a:rPr>
              <a:t>摘要只要干货，包括研究目的、方法、过程、结果；成果产出、完成情况一概不要写。</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9F68BD4-EEC2-4599-A8A3-35698DF56201}" type="slidenum">
              <a:rPr lang="zh-CN" altLang="en-US" smtClean="0">
                <a:solidFill>
                  <a:srgbClr val="2F2F2F">
                    <a:lumMod val="75000"/>
                    <a:lumOff val="25000"/>
                  </a:srgbClr>
                </a:solidFill>
              </a:rPr>
              <a:t>89</a:t>
            </a:fld>
            <a:endParaRPr lang="zh-CN" altLang="en-US">
              <a:solidFill>
                <a:srgbClr val="2F2F2F">
                  <a:lumMod val="75000"/>
                  <a:lumOff val="25000"/>
                </a:srgbClr>
              </a:solidFill>
            </a:endParaRPr>
          </a:p>
        </p:txBody>
      </p:sp>
      <p:sp>
        <p:nvSpPr>
          <p:cNvPr id="13315" name="TextBox 3"/>
          <p:cNvSpPr txBox="1">
            <a:spLocks noChangeArrowheads="1"/>
          </p:cNvSpPr>
          <p:nvPr/>
        </p:nvSpPr>
        <p:spPr bwMode="auto">
          <a:xfrm>
            <a:off x="1809750" y="928689"/>
            <a:ext cx="8572500" cy="3000821"/>
          </a:xfrm>
          <a:prstGeom prst="rect">
            <a:avLst/>
          </a:prstGeom>
          <a:noFill/>
          <a:ln w="9525">
            <a:noFill/>
            <a:miter lim="800000"/>
          </a:ln>
        </p:spPr>
        <p:txBody>
          <a:bodyPr>
            <a:spAutoFit/>
          </a:bodyPr>
          <a:lstStyle/>
          <a:p>
            <a:pPr fontAlgn="base">
              <a:lnSpc>
                <a:spcPct val="150000"/>
              </a:lnSpc>
              <a:spcBef>
                <a:spcPct val="0"/>
              </a:spcBef>
              <a:spcAft>
                <a:spcPct val="0"/>
              </a:spcAft>
              <a:buFont typeface="Arial" panose="020B0604020202020204" pitchFamily="34" charset="0"/>
              <a:buChar char="•"/>
            </a:pP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1</a:t>
            </a:r>
            <a:r>
              <a:rPr lang="zh-CN" altLang="en-US" b="1" dirty="0">
                <a:solidFill>
                  <a:prstClr val="black"/>
                </a:solidFill>
                <a:latin typeface="微软雅黑" panose="020B0503020204020204" pitchFamily="34" charset="-122"/>
                <a:ea typeface="微软雅黑" panose="020B0503020204020204" pitchFamily="34" charset="-122"/>
              </a:rPr>
              <a:t>）项目执行情况描述太多</a:t>
            </a:r>
            <a:endParaRPr lang="en-US" altLang="zh-CN" b="1" dirty="0">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“地理信息服务质量评估模型”是</a:t>
            </a:r>
            <a:r>
              <a:rPr lang="en-US" altLang="zh-CN" dirty="0">
                <a:solidFill>
                  <a:prstClr val="black"/>
                </a:solidFill>
                <a:latin typeface="微软雅黑" panose="020B0503020204020204" pitchFamily="34" charset="-122"/>
                <a:ea typeface="微软雅黑" panose="020B0503020204020204" pitchFamily="34" charset="-122"/>
              </a:rPr>
              <a:t>863</a:t>
            </a:r>
            <a:r>
              <a:rPr lang="zh-CN" altLang="en-US" dirty="0">
                <a:solidFill>
                  <a:prstClr val="black"/>
                </a:solidFill>
                <a:latin typeface="微软雅黑" panose="020B0503020204020204" pitchFamily="34" charset="-122"/>
                <a:ea typeface="微软雅黑" panose="020B0503020204020204" pitchFamily="34" charset="-122"/>
              </a:rPr>
              <a:t>计划支持的课题，于</a:t>
            </a:r>
            <a:r>
              <a:rPr lang="en-US" altLang="zh-CN" dirty="0">
                <a:solidFill>
                  <a:prstClr val="black"/>
                </a:solidFill>
                <a:latin typeface="微软雅黑" panose="020B0503020204020204" pitchFamily="34" charset="-122"/>
                <a:ea typeface="微软雅黑" panose="020B0503020204020204" pitchFamily="34" charset="-122"/>
              </a:rPr>
              <a:t>2007</a:t>
            </a:r>
            <a:r>
              <a:rPr lang="zh-CN" altLang="en-US" dirty="0">
                <a:solidFill>
                  <a:prstClr val="black"/>
                </a:solidFill>
                <a:latin typeface="微软雅黑" panose="020B0503020204020204" pitchFamily="34" charset="-122"/>
                <a:ea typeface="微软雅黑" panose="020B0503020204020204" pitchFamily="34" charset="-122"/>
              </a:rPr>
              <a:t>年启动。</a:t>
            </a:r>
            <a:endParaRPr lang="en-US" altLang="zh-CN" dirty="0">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课题的主要研究内容包括以下五部分：</a:t>
            </a:r>
            <a:endParaRPr lang="en-US" altLang="zh-CN" dirty="0">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一、课题执行计划 </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二、计划执行情况 </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三、取得的主要进展 </a:t>
            </a:r>
            <a:r>
              <a:rPr lang="en-US" altLang="zh-CN" dirty="0">
                <a:solidFill>
                  <a:prstClr val="black"/>
                </a:solidFill>
                <a:latin typeface="微软雅黑" panose="020B0503020204020204" pitchFamily="34" charset="-122"/>
                <a:ea typeface="微软雅黑" panose="020B0503020204020204" pitchFamily="34" charset="-122"/>
              </a:rPr>
              <a:t>……</a:t>
            </a: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本课题研制的光谱仪器在北京农林科学院、中国科学技术大学生命科学学院、中国科学技术大学化学学院、中国科学院西安光学精密机械研究所等单位开展了试验或应用实验研究，获得了合作单位的一致好评。</a:t>
            </a: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13316" name="图片 3"/>
          <p:cNvPicPr>
            <a:picLocks noChangeAspect="1" noChangeArrowheads="1"/>
          </p:cNvPicPr>
          <p:nvPr/>
        </p:nvPicPr>
        <p:blipFill>
          <a:blip r:embed="rId2" cstate="print"/>
          <a:srcRect/>
          <a:stretch>
            <a:fillRect/>
          </a:stretch>
        </p:blipFill>
        <p:spPr bwMode="auto">
          <a:xfrm>
            <a:off x="2559844" y="4149080"/>
            <a:ext cx="7280573" cy="2130644"/>
          </a:xfrm>
          <a:prstGeom prst="rect">
            <a:avLst/>
          </a:prstGeom>
          <a:noFill/>
          <a:ln w="9525">
            <a:noFill/>
            <a:miter lim="800000"/>
            <a:headEnd/>
            <a:tailEnd/>
          </a:ln>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33651" y="938800"/>
            <a:ext cx="10424160" cy="4662815"/>
          </a:xfrm>
          <a:prstGeom prst="rect">
            <a:avLst/>
          </a:prstGeom>
        </p:spPr>
        <p:txBody>
          <a:bodyPr wrap="square">
            <a:spAutoFit/>
          </a:bodyPr>
          <a:lstStyle/>
          <a:p>
            <a:pPr>
              <a:lnSpc>
                <a:spcPct val="150000"/>
              </a:lnSpc>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9</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2017</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月</a:t>
            </a:r>
            <a:r>
              <a:rPr lang="zh-CN" altLang="en-US" dirty="0">
                <a:solidFill>
                  <a:srgbClr val="FF000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科技部办公厅发布了</a:t>
            </a:r>
            <a:r>
              <a:rPr lang="zh-CN" altLang="en-US" dirty="0">
                <a:solidFill>
                  <a:srgbClr val="FF0000"/>
                </a:solidFill>
                <a:latin typeface="微软雅黑" panose="020B0503020204020204" pitchFamily="34" charset="-122"/>
                <a:ea typeface="微软雅黑" panose="020B0503020204020204" pitchFamily="34" charset="-122"/>
              </a:rPr>
              <a:t>“科技部办公厅关于加快地方科技报告制度建设的通知“</a:t>
            </a:r>
            <a:r>
              <a:rPr lang="zh-CN" altLang="en-US" dirty="0">
                <a:solidFill>
                  <a:srgbClr val="0D0D0D"/>
                </a:solidFill>
                <a:latin typeface="微软雅黑" panose="020B0503020204020204" pitchFamily="34" charset="-122"/>
                <a:ea typeface="微软雅黑" panose="020B0503020204020204" pitchFamily="34" charset="-122"/>
              </a:rPr>
              <a:t>要求各地方进一步</a:t>
            </a:r>
            <a:r>
              <a:rPr lang="zh-CN" altLang="en-US" dirty="0">
                <a:solidFill>
                  <a:srgbClr val="FF0000"/>
                </a:solidFill>
                <a:latin typeface="微软雅黑" panose="020B0503020204020204" pitchFamily="34" charset="-122"/>
                <a:ea typeface="微软雅黑" panose="020B0503020204020204" pitchFamily="34" charset="-122"/>
              </a:rPr>
              <a:t>建立健全科技报告工作机制</a:t>
            </a:r>
            <a:r>
              <a:rPr lang="zh-CN" altLang="en-US" dirty="0">
                <a:solidFill>
                  <a:srgbClr val="0D0D0D"/>
                </a:solidFill>
                <a:latin typeface="微软雅黑" panose="020B0503020204020204" pitchFamily="34" charset="-122"/>
                <a:ea typeface="微软雅黑" panose="020B0503020204020204" pitchFamily="34" charset="-122"/>
              </a:rPr>
              <a:t>，将科技报告纳入地方科技计划、专项、基金等科技管理范畴。</a:t>
            </a:r>
            <a:endParaRPr lang="en-US" altLang="zh-CN" dirty="0">
              <a:solidFill>
                <a:srgbClr val="0D0D0D"/>
              </a:solidFill>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10</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2017</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月，科技部、财政部发布了</a:t>
            </a:r>
            <a:r>
              <a:rPr lang="en-US" altLang="zh-CN" dirty="0">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国家重点研发计划管理暂行办法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，规定：项目承担单位应按相关规定填写</a:t>
            </a:r>
            <a:r>
              <a:rPr lang="zh-CN" altLang="en-US" dirty="0">
                <a:solidFill>
                  <a:srgbClr val="FF0000"/>
                </a:solidFill>
                <a:latin typeface="微软雅黑" panose="020B0503020204020204" pitchFamily="34" charset="-122"/>
                <a:ea typeface="微软雅黑" panose="020B0503020204020204" pitchFamily="34" charset="-122"/>
              </a:rPr>
              <a:t>科技报告</a:t>
            </a:r>
            <a:r>
              <a:rPr lang="zh-CN" altLang="en-US" dirty="0">
                <a:latin typeface="微软雅黑" panose="020B0503020204020204" pitchFamily="34" charset="-122"/>
                <a:ea typeface="微软雅黑" panose="020B0503020204020204" pitchFamily="34" charset="-122"/>
              </a:rPr>
              <a:t>，纳入</a:t>
            </a:r>
            <a:r>
              <a:rPr lang="zh-CN" altLang="en-US" dirty="0">
                <a:solidFill>
                  <a:srgbClr val="FF0000"/>
                </a:solidFill>
                <a:latin typeface="微软雅黑" panose="020B0503020204020204" pitchFamily="34" charset="-122"/>
                <a:ea typeface="微软雅黑" panose="020B0503020204020204" pitchFamily="34" charset="-122"/>
              </a:rPr>
              <a:t>国家科技报告系统</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11</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2018</a:t>
            </a:r>
            <a:r>
              <a:rPr lang="zh-CN" altLang="en-US" dirty="0" smtClean="0">
                <a:latin typeface="微软雅黑" panose="020B0503020204020204" pitchFamily="34" charset="-122"/>
                <a:ea typeface="微软雅黑" panose="020B0503020204020204" pitchFamily="34" charset="-122"/>
              </a:rPr>
              <a:t>年７月</a:t>
            </a:r>
            <a:r>
              <a:rPr lang="en-US" altLang="zh-CN" dirty="0" smtClean="0">
                <a:solidFill>
                  <a:srgbClr val="0D0D0D"/>
                </a:solidFill>
                <a:latin typeface="微软雅黑" panose="020B0503020204020204" pitchFamily="34" charset="-122"/>
                <a:ea typeface="微软雅黑" panose="020B0503020204020204" pitchFamily="34" charset="-122"/>
              </a:rPr>
              <a:t>《</a:t>
            </a:r>
            <a:r>
              <a:rPr lang="zh-CN" altLang="en-US" dirty="0" smtClean="0">
                <a:solidFill>
                  <a:srgbClr val="FF0000"/>
                </a:solidFill>
                <a:latin typeface="微软雅黑" panose="020B0503020204020204" pitchFamily="34" charset="-122"/>
                <a:ea typeface="微软雅黑" panose="020B0503020204020204" pitchFamily="34" charset="-122"/>
              </a:rPr>
              <a:t>关于深化项目评审、人才评价、机构评估改革的意见</a:t>
            </a:r>
            <a:r>
              <a:rPr lang="en-US" altLang="zh-CN" dirty="0" smtClean="0">
                <a:solidFill>
                  <a:srgbClr val="0D0D0D"/>
                </a:solidFill>
                <a:latin typeface="微软雅黑" panose="020B0503020204020204" pitchFamily="34" charset="-122"/>
                <a:ea typeface="微软雅黑" panose="020B0503020204020204" pitchFamily="34" charset="-122"/>
              </a:rPr>
              <a:t>》</a:t>
            </a:r>
            <a:r>
              <a:rPr lang="zh-CN" altLang="en-US" dirty="0" smtClean="0">
                <a:solidFill>
                  <a:srgbClr val="0D0D0D"/>
                </a:solidFill>
                <a:latin typeface="微软雅黑" panose="020B0503020204020204" pitchFamily="34" charset="-122"/>
                <a:ea typeface="微软雅黑" panose="020B0503020204020204" pitchFamily="34" charset="-122"/>
              </a:rPr>
              <a:t>规定：“非涉密的国家科技计划项目成果验收前，应在遵守知识产权保护法律法规的前提下，</a:t>
            </a:r>
            <a:r>
              <a:rPr lang="zh-CN" altLang="en-US" dirty="0" smtClean="0">
                <a:solidFill>
                  <a:srgbClr val="FF0000"/>
                </a:solidFill>
                <a:latin typeface="微软雅黑" panose="020B0503020204020204" pitchFamily="34" charset="-122"/>
                <a:ea typeface="微软雅黑" panose="020B0503020204020204" pitchFamily="34" charset="-122"/>
              </a:rPr>
              <a:t>纳入国家科技报告系统</a:t>
            </a:r>
            <a:r>
              <a:rPr lang="zh-CN" altLang="en-US" dirty="0" smtClean="0">
                <a:solidFill>
                  <a:srgbClr val="0D0D0D"/>
                </a:solidFill>
                <a:latin typeface="微软雅黑" panose="020B0503020204020204" pitchFamily="34" charset="-122"/>
                <a:ea typeface="微软雅黑" panose="020B0503020204020204" pitchFamily="34" charset="-122"/>
              </a:rPr>
              <a:t>，向社会公开，接受监督”。</a:t>
            </a:r>
            <a:endParaRPr lang="en-US" altLang="zh-CN" dirty="0" smtClean="0">
              <a:solidFill>
                <a:srgbClr val="0D0D0D"/>
              </a:solidFill>
              <a:latin typeface="微软雅黑" panose="020B0503020204020204" pitchFamily="34" charset="-122"/>
              <a:ea typeface="微软雅黑" panose="020B0503020204020204" pitchFamily="34" charset="-122"/>
            </a:endParaRPr>
          </a:p>
          <a:p>
            <a:pPr>
              <a:lnSpc>
                <a:spcPct val="150000"/>
              </a:lnSpc>
            </a:pPr>
            <a:r>
              <a:rPr lang="zh-CN" altLang="en-US" dirty="0" smtClean="0">
                <a:solidFill>
                  <a:srgbClr val="0D0D0D"/>
                </a:solidFill>
                <a:latin typeface="微软雅黑" panose="020B0503020204020204" pitchFamily="34" charset="-122"/>
                <a:ea typeface="微软雅黑" panose="020B0503020204020204" pitchFamily="34" charset="-122"/>
              </a:rPr>
              <a:t>（</a:t>
            </a:r>
            <a:r>
              <a:rPr lang="en-US" altLang="zh-CN" dirty="0" smtClean="0">
                <a:solidFill>
                  <a:srgbClr val="0D0D0D"/>
                </a:solidFill>
                <a:latin typeface="微软雅黑" panose="020B0503020204020204" pitchFamily="34" charset="-122"/>
                <a:ea typeface="微软雅黑" panose="020B0503020204020204" pitchFamily="34" charset="-122"/>
              </a:rPr>
              <a:t>12</a:t>
            </a:r>
            <a:r>
              <a:rPr lang="zh-CN" altLang="en-US" dirty="0" smtClean="0">
                <a:solidFill>
                  <a:srgbClr val="0D0D0D"/>
                </a:solidFill>
                <a:latin typeface="微软雅黑" panose="020B0503020204020204" pitchFamily="34" charset="-122"/>
                <a:ea typeface="微软雅黑" panose="020B0503020204020204" pitchFamily="34" charset="-122"/>
              </a:rPr>
              <a:t>）</a:t>
            </a:r>
            <a:r>
              <a:rPr lang="en-US" altLang="zh-CN" dirty="0" smtClean="0">
                <a:solidFill>
                  <a:srgbClr val="0D0D0D"/>
                </a:solidFill>
                <a:latin typeface="微软雅黑" panose="020B0503020204020204" pitchFamily="34" charset="-122"/>
                <a:ea typeface="微软雅黑" panose="020B0503020204020204" pitchFamily="34" charset="-122"/>
              </a:rPr>
              <a:t>2017</a:t>
            </a:r>
            <a:r>
              <a:rPr lang="zh-CN" altLang="en-US" dirty="0" smtClean="0">
                <a:solidFill>
                  <a:srgbClr val="0D0D0D"/>
                </a:solidFill>
                <a:latin typeface="微软雅黑" panose="020B0503020204020204" pitchFamily="34" charset="-122"/>
                <a:ea typeface="微软雅黑" panose="020B0503020204020204" pitchFamily="34" charset="-122"/>
              </a:rPr>
              <a:t>年</a:t>
            </a:r>
            <a:r>
              <a:rPr lang="en-US" altLang="zh-CN" dirty="0" smtClean="0">
                <a:solidFill>
                  <a:srgbClr val="0D0D0D"/>
                </a:solidFill>
                <a:latin typeface="微软雅黑" panose="020B0503020204020204" pitchFamily="34" charset="-122"/>
                <a:ea typeface="微软雅黑" panose="020B0503020204020204" pitchFamily="34" charset="-122"/>
              </a:rPr>
              <a:t>12</a:t>
            </a:r>
            <a:r>
              <a:rPr lang="zh-CN" altLang="en-US" dirty="0" smtClean="0">
                <a:solidFill>
                  <a:srgbClr val="0D0D0D"/>
                </a:solidFill>
                <a:latin typeface="微软雅黑" panose="020B0503020204020204" pitchFamily="34" charset="-122"/>
                <a:ea typeface="微软雅黑" panose="020B0503020204020204" pitchFamily="34" charset="-122"/>
              </a:rPr>
              <a:t>月</a:t>
            </a:r>
            <a:r>
              <a:rPr lang="en-US" altLang="zh-CN" dirty="0" smtClean="0">
                <a:solidFill>
                  <a:srgbClr val="0D0D0D"/>
                </a:solidFill>
                <a:latin typeface="微软雅黑" panose="020B0503020204020204" pitchFamily="34" charset="-122"/>
                <a:ea typeface="微软雅黑" panose="020B0503020204020204" pitchFamily="34" charset="-122"/>
              </a:rPr>
              <a:t>29</a:t>
            </a:r>
            <a:r>
              <a:rPr lang="zh-CN" altLang="en-US" dirty="0" smtClean="0">
                <a:solidFill>
                  <a:srgbClr val="0D0D0D"/>
                </a:solidFill>
                <a:latin typeface="微软雅黑" panose="020B0503020204020204" pitchFamily="34" charset="-122"/>
                <a:ea typeface="微软雅黑" panose="020B0503020204020204" pitchFamily="34" charset="-122"/>
              </a:rPr>
              <a:t>日，青岛市科学技术局</a:t>
            </a:r>
            <a:r>
              <a:rPr lang="en-US" altLang="zh-CN" dirty="0" smtClean="0">
                <a:solidFill>
                  <a:srgbClr val="FF0000"/>
                </a:solidFill>
                <a:latin typeface="微软雅黑" panose="020B0503020204020204" pitchFamily="34" charset="-122"/>
                <a:ea typeface="微软雅黑" panose="020B0503020204020204" pitchFamily="34" charset="-122"/>
              </a:rPr>
              <a:t>《</a:t>
            </a:r>
            <a:r>
              <a:rPr lang="zh-CN" altLang="en-US" dirty="0" smtClean="0">
                <a:solidFill>
                  <a:srgbClr val="FF0000"/>
                </a:solidFill>
                <a:latin typeface="微软雅黑" panose="020B0503020204020204" pitchFamily="34" charset="-122"/>
                <a:ea typeface="微软雅黑" panose="020B0503020204020204" pitchFamily="34" charset="-122"/>
              </a:rPr>
              <a:t>青岛市科技计划科技报告管理暂行办法</a:t>
            </a:r>
            <a:r>
              <a:rPr lang="en-US" altLang="zh-CN" dirty="0" smtClean="0">
                <a:solidFill>
                  <a:srgbClr val="FF0000"/>
                </a:solidFill>
                <a:latin typeface="微软雅黑" panose="020B0503020204020204" pitchFamily="34" charset="-122"/>
                <a:ea typeface="微软雅黑" panose="020B0503020204020204" pitchFamily="34" charset="-122"/>
              </a:rPr>
              <a:t>》</a:t>
            </a:r>
            <a:r>
              <a:rPr lang="zh-CN" altLang="en-US" dirty="0" smtClean="0">
                <a:solidFill>
                  <a:srgbClr val="0D0D0D"/>
                </a:solidFill>
                <a:latin typeface="微软雅黑" panose="020B0503020204020204" pitchFamily="34" charset="-122"/>
                <a:ea typeface="微软雅黑" panose="020B0503020204020204" pitchFamily="34" charset="-122"/>
              </a:rPr>
              <a:t>（青科规</a:t>
            </a:r>
            <a:r>
              <a:rPr lang="en-US" altLang="zh-CN" dirty="0" smtClean="0">
                <a:solidFill>
                  <a:srgbClr val="0D0D0D"/>
                </a:solidFill>
                <a:latin typeface="微软雅黑" panose="020B0503020204020204" pitchFamily="34" charset="-122"/>
                <a:ea typeface="微软雅黑" panose="020B0503020204020204" pitchFamily="34" charset="-122"/>
              </a:rPr>
              <a:t>〔2017〕12</a:t>
            </a:r>
            <a:r>
              <a:rPr lang="zh-CN" altLang="en-US" dirty="0">
                <a:solidFill>
                  <a:srgbClr val="0D0D0D"/>
                </a:solidFill>
                <a:latin typeface="微软雅黑" panose="020B0503020204020204" pitchFamily="34" charset="-122"/>
                <a:ea typeface="微软雅黑" panose="020B0503020204020204" pitchFamily="34" charset="-122"/>
              </a:rPr>
              <a:t>号）规定：</a:t>
            </a:r>
            <a:r>
              <a:rPr lang="zh-CN" altLang="en-US" dirty="0" smtClean="0">
                <a:solidFill>
                  <a:srgbClr val="0D0D0D"/>
                </a:solidFill>
                <a:latin typeface="微软雅黑" panose="020B0503020204020204" pitchFamily="34" charset="-122"/>
                <a:ea typeface="微软雅黑" panose="020B0503020204020204" pitchFamily="34" charset="-122"/>
              </a:rPr>
              <a:t>“</a:t>
            </a:r>
            <a:r>
              <a:rPr lang="zh-CN" altLang="en-US" dirty="0" smtClean="0">
                <a:solidFill>
                  <a:srgbClr val="FF0000"/>
                </a:solidFill>
                <a:latin typeface="微软雅黑" panose="020B0503020204020204" pitchFamily="34" charset="-122"/>
                <a:ea typeface="微软雅黑" panose="020B0503020204020204" pitchFamily="34" charset="-122"/>
              </a:rPr>
              <a:t>市</a:t>
            </a:r>
            <a:r>
              <a:rPr lang="zh-CN" altLang="en-US" dirty="0">
                <a:solidFill>
                  <a:srgbClr val="FF0000"/>
                </a:solidFill>
                <a:latin typeface="微软雅黑" panose="020B0503020204020204" pitchFamily="34" charset="-122"/>
                <a:ea typeface="微软雅黑" panose="020B0503020204020204" pitchFamily="34" charset="-122"/>
              </a:rPr>
              <a:t>级财政资金支持、由青岛市科技局组织实施</a:t>
            </a:r>
            <a:r>
              <a:rPr lang="zh-CN" altLang="en-US" dirty="0">
                <a:solidFill>
                  <a:srgbClr val="0D0D0D"/>
                </a:solidFill>
                <a:latin typeface="微软雅黑" panose="020B0503020204020204" pitchFamily="34" charset="-122"/>
                <a:ea typeface="微软雅黑" panose="020B0503020204020204" pitchFamily="34" charset="-122"/>
              </a:rPr>
              <a:t>的科技计划（专项、基金等）项目，除奖励补助类</a:t>
            </a:r>
            <a:r>
              <a:rPr lang="zh-CN" altLang="en-US" dirty="0" smtClean="0">
                <a:solidFill>
                  <a:srgbClr val="0D0D0D"/>
                </a:solidFill>
                <a:latin typeface="微软雅黑" panose="020B0503020204020204" pitchFamily="34" charset="-122"/>
                <a:ea typeface="微软雅黑" panose="020B0503020204020204" pitchFamily="34" charset="-122"/>
              </a:rPr>
              <a:t>项目外，</a:t>
            </a:r>
            <a:r>
              <a:rPr lang="zh-CN" altLang="en-US" dirty="0" smtClean="0">
                <a:solidFill>
                  <a:srgbClr val="FF0000"/>
                </a:solidFill>
                <a:latin typeface="微软雅黑" panose="020B0503020204020204" pitchFamily="34" charset="-122"/>
                <a:ea typeface="微软雅黑" panose="020B0503020204020204" pitchFamily="34" charset="-122"/>
              </a:rPr>
              <a:t>必须</a:t>
            </a:r>
            <a:r>
              <a:rPr lang="zh-CN" altLang="en-US" dirty="0">
                <a:solidFill>
                  <a:srgbClr val="FF0000"/>
                </a:solidFill>
                <a:latin typeface="微软雅黑" panose="020B0503020204020204" pitchFamily="34" charset="-122"/>
                <a:ea typeface="微软雅黑" panose="020B0503020204020204" pitchFamily="34" charset="-122"/>
              </a:rPr>
              <a:t>呈交科技报告</a:t>
            </a:r>
            <a:r>
              <a:rPr lang="zh-CN" altLang="en-US" dirty="0">
                <a:solidFill>
                  <a:srgbClr val="0D0D0D"/>
                </a:solidFill>
                <a:latin typeface="微软雅黑" panose="020B0503020204020204" pitchFamily="34" charset="-122"/>
                <a:ea typeface="微软雅黑" panose="020B0503020204020204" pitchFamily="34" charset="-122"/>
              </a:rPr>
              <a:t>。</a:t>
            </a:r>
            <a:r>
              <a:rPr lang="zh-CN" altLang="en-US" dirty="0" smtClean="0">
                <a:solidFill>
                  <a:srgbClr val="0D0D0D"/>
                </a:solidFill>
                <a:latin typeface="微软雅黑" panose="020B0503020204020204" pitchFamily="34" charset="-122"/>
                <a:ea typeface="微软雅黑" panose="020B0503020204020204" pitchFamily="34" charset="-122"/>
              </a:rPr>
              <a:t>”</a:t>
            </a:r>
            <a:endParaRPr lang="en-US" altLang="zh-CN" dirty="0">
              <a:solidFill>
                <a:srgbClr val="0D0D0D"/>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cstate="print"/>
          <a:srcRect/>
          <a:stretch>
            <a:fillRect/>
          </a:stretch>
        </p:blipFill>
        <p:spPr>
          <a:xfrm>
            <a:off x="2135561" y="908720"/>
            <a:ext cx="8077639" cy="4876576"/>
          </a:xfrm>
          <a:noFill/>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06F1E9D0-1DDB-4D75-B56E-DCB957D337A2}" type="slidenum">
              <a:rPr lang="zh-CN" altLang="en-US" smtClean="0">
                <a:solidFill>
                  <a:srgbClr val="2F2F2F">
                    <a:lumMod val="75000"/>
                    <a:lumOff val="25000"/>
                  </a:srgbClr>
                </a:solidFill>
              </a:rPr>
              <a:t>91</a:t>
            </a:fld>
            <a:endParaRPr lang="zh-CN" altLang="en-US">
              <a:solidFill>
                <a:srgbClr val="2F2F2F">
                  <a:lumMod val="75000"/>
                  <a:lumOff val="25000"/>
                </a:srgbClr>
              </a:solidFill>
            </a:endParaRPr>
          </a:p>
        </p:txBody>
      </p:sp>
      <p:sp>
        <p:nvSpPr>
          <p:cNvPr id="3" name="灯片编号占位符 1"/>
          <p:cNvSpPr txBox="1"/>
          <p:nvPr/>
        </p:nvSpPr>
        <p:spPr>
          <a:xfrm>
            <a:off x="8077200" y="6572251"/>
            <a:ext cx="2133600" cy="365125"/>
          </a:xfrm>
          <a:prstGeom prst="rect">
            <a:avLst/>
          </a:prstGeom>
        </p:spPr>
        <p:txBody>
          <a:bodyPr anchor="ctr"/>
          <a:lstStyle/>
          <a:p>
            <a:pPr algn="r">
              <a:defRPr/>
            </a:pPr>
            <a:fld id="{E5CAEE8C-9BFB-48FF-AEC6-22B0EC5648D9}" type="slidenum">
              <a:rPr lang="zh-CN" altLang="en-US" sz="1200">
                <a:solidFill>
                  <a:prstClr val="black">
                    <a:lumMod val="65000"/>
                    <a:lumOff val="35000"/>
                  </a:prstClr>
                </a:solidFill>
              </a:rPr>
              <a:t>91</a:t>
            </a:fld>
            <a:endParaRPr lang="zh-CN" altLang="en-US" sz="1200">
              <a:solidFill>
                <a:prstClr val="black">
                  <a:lumMod val="65000"/>
                  <a:lumOff val="35000"/>
                </a:prstClr>
              </a:solidFill>
            </a:endParaRPr>
          </a:p>
        </p:txBody>
      </p:sp>
      <p:sp>
        <p:nvSpPr>
          <p:cNvPr id="15364" name="TextBox 3"/>
          <p:cNvSpPr txBox="1">
            <a:spLocks noChangeArrowheads="1"/>
          </p:cNvSpPr>
          <p:nvPr/>
        </p:nvSpPr>
        <p:spPr bwMode="auto">
          <a:xfrm>
            <a:off x="1703512" y="908721"/>
            <a:ext cx="8572500" cy="507831"/>
          </a:xfrm>
          <a:prstGeom prst="rect">
            <a:avLst/>
          </a:prstGeom>
          <a:noFill/>
          <a:ln w="9525">
            <a:noFill/>
            <a:miter lim="800000"/>
          </a:ln>
        </p:spPr>
        <p:txBody>
          <a:bodyPr>
            <a:spAutoFit/>
          </a:bodyPr>
          <a:lstStyle/>
          <a:p>
            <a:pPr fontAlgn="base">
              <a:lnSpc>
                <a:spcPct val="150000"/>
              </a:lnSpc>
              <a:spcBef>
                <a:spcPct val="0"/>
              </a:spcBef>
              <a:spcAft>
                <a:spcPct val="0"/>
              </a:spcAft>
              <a:buFont typeface="Arial" panose="020B0604020202020204" pitchFamily="34" charset="0"/>
              <a:buChar char="•"/>
            </a:pP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2</a:t>
            </a:r>
            <a:r>
              <a:rPr lang="zh-CN" altLang="en-US" b="1" dirty="0">
                <a:solidFill>
                  <a:prstClr val="black"/>
                </a:solidFill>
                <a:latin typeface="微软雅黑" panose="020B0503020204020204" pitchFamily="34" charset="-122"/>
                <a:ea typeface="微软雅黑" panose="020B0503020204020204" pitchFamily="34" charset="-122"/>
              </a:rPr>
              <a:t>）摘要过短</a:t>
            </a:r>
            <a:endParaRPr lang="en-US" altLang="zh-CN" b="1" dirty="0">
              <a:solidFill>
                <a:prstClr val="black"/>
              </a:solidFill>
              <a:latin typeface="微软雅黑" panose="020B0503020204020204" pitchFamily="34" charset="-122"/>
              <a:ea typeface="微软雅黑" panose="020B0503020204020204" pitchFamily="34" charset="-122"/>
            </a:endParaRPr>
          </a:p>
        </p:txBody>
      </p:sp>
      <p:pic>
        <p:nvPicPr>
          <p:cNvPr id="16389" name="图片 4"/>
          <p:cNvPicPr>
            <a:picLocks noChangeAspect="1" noChangeArrowheads="1"/>
          </p:cNvPicPr>
          <p:nvPr/>
        </p:nvPicPr>
        <p:blipFill>
          <a:blip r:embed="rId2" cstate="print"/>
          <a:srcRect/>
          <a:stretch>
            <a:fillRect/>
          </a:stretch>
        </p:blipFill>
        <p:spPr bwMode="auto">
          <a:xfrm>
            <a:off x="2095500" y="3501009"/>
            <a:ext cx="6448772" cy="2161605"/>
          </a:xfrm>
          <a:prstGeom prst="rect">
            <a:avLst/>
          </a:prstGeom>
          <a:noFill/>
          <a:ln w="9525">
            <a:noFill/>
            <a:miter lim="800000"/>
            <a:headEnd/>
            <a:tailEnd/>
          </a:ln>
        </p:spPr>
      </p:pic>
      <p:pic>
        <p:nvPicPr>
          <p:cNvPr id="16390" name="Picture 6"/>
          <p:cNvPicPr>
            <a:picLocks noChangeAspect="1" noChangeArrowheads="1"/>
          </p:cNvPicPr>
          <p:nvPr/>
        </p:nvPicPr>
        <p:blipFill>
          <a:blip r:embed="rId3" cstate="print"/>
          <a:srcRect/>
          <a:stretch>
            <a:fillRect/>
          </a:stretch>
        </p:blipFill>
        <p:spPr bwMode="auto">
          <a:xfrm>
            <a:off x="2136900" y="1520219"/>
            <a:ext cx="7705725" cy="1700212"/>
          </a:xfrm>
          <a:prstGeom prst="rect">
            <a:avLst/>
          </a:prstGeom>
          <a:noFill/>
          <a:ln w="9525">
            <a:noFill/>
            <a:miter lim="800000"/>
            <a:headEnd/>
            <a:tailEnd/>
          </a:ln>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linds(horizontal)">
                                      <p:cBhvr>
                                        <p:cTn id="7" dur="500"/>
                                        <p:tgtEl>
                                          <p:spTgt spid="163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blinds(horizontal)">
                                      <p:cBhvr>
                                        <p:cTn id="12"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A296457-A201-4021-A539-D353B76605A1}" type="slidenum">
              <a:rPr lang="zh-CN" altLang="en-US" smtClean="0">
                <a:solidFill>
                  <a:srgbClr val="2F2F2F">
                    <a:lumMod val="75000"/>
                    <a:lumOff val="25000"/>
                  </a:srgbClr>
                </a:solidFill>
              </a:rPr>
              <a:t>92</a:t>
            </a:fld>
            <a:endParaRPr lang="zh-CN" altLang="en-US">
              <a:solidFill>
                <a:srgbClr val="2F2F2F">
                  <a:lumMod val="75000"/>
                  <a:lumOff val="25000"/>
                </a:srgbClr>
              </a:solidFill>
            </a:endParaRPr>
          </a:p>
        </p:txBody>
      </p:sp>
      <p:sp>
        <p:nvSpPr>
          <p:cNvPr id="3" name="灯片编号占位符 1"/>
          <p:cNvSpPr txBox="1"/>
          <p:nvPr/>
        </p:nvSpPr>
        <p:spPr>
          <a:xfrm>
            <a:off x="8077200" y="6572251"/>
            <a:ext cx="2133600" cy="365125"/>
          </a:xfrm>
          <a:prstGeom prst="rect">
            <a:avLst/>
          </a:prstGeom>
        </p:spPr>
        <p:txBody>
          <a:bodyPr anchor="ctr"/>
          <a:lstStyle/>
          <a:p>
            <a:pPr algn="r">
              <a:defRPr/>
            </a:pPr>
            <a:fld id="{513EDDE4-4327-40F2-9E01-66B7950F29A1}" type="slidenum">
              <a:rPr lang="zh-CN" altLang="en-US" sz="1200">
                <a:solidFill>
                  <a:prstClr val="black">
                    <a:lumMod val="65000"/>
                    <a:lumOff val="35000"/>
                  </a:prstClr>
                </a:solidFill>
              </a:rPr>
              <a:t>92</a:t>
            </a:fld>
            <a:endParaRPr lang="zh-CN" altLang="en-US" sz="1200">
              <a:solidFill>
                <a:prstClr val="black">
                  <a:lumMod val="65000"/>
                  <a:lumOff val="35000"/>
                </a:prstClr>
              </a:solidFill>
            </a:endParaRPr>
          </a:p>
        </p:txBody>
      </p:sp>
      <p:sp>
        <p:nvSpPr>
          <p:cNvPr id="4" name="灯片编号占位符 1"/>
          <p:cNvSpPr txBox="1"/>
          <p:nvPr/>
        </p:nvSpPr>
        <p:spPr>
          <a:xfrm>
            <a:off x="8077200" y="6572251"/>
            <a:ext cx="2133600" cy="365125"/>
          </a:xfrm>
          <a:prstGeom prst="rect">
            <a:avLst/>
          </a:prstGeom>
        </p:spPr>
        <p:txBody>
          <a:bodyPr anchor="ctr"/>
          <a:lstStyle/>
          <a:p>
            <a:pPr algn="r">
              <a:defRPr/>
            </a:pPr>
            <a:fld id="{050F722B-0946-4F56-98FC-B269029C1CB0}" type="slidenum">
              <a:rPr lang="zh-CN" altLang="en-US" sz="1200">
                <a:solidFill>
                  <a:prstClr val="black">
                    <a:lumMod val="65000"/>
                    <a:lumOff val="35000"/>
                  </a:prstClr>
                </a:solidFill>
              </a:rPr>
              <a:t>92</a:t>
            </a:fld>
            <a:endParaRPr lang="zh-CN" altLang="en-US" sz="1200">
              <a:solidFill>
                <a:prstClr val="black">
                  <a:lumMod val="65000"/>
                  <a:lumOff val="35000"/>
                </a:prstClr>
              </a:solidFill>
            </a:endParaRPr>
          </a:p>
        </p:txBody>
      </p:sp>
      <p:sp>
        <p:nvSpPr>
          <p:cNvPr id="5" name="灯片编号占位符 1"/>
          <p:cNvSpPr txBox="1"/>
          <p:nvPr/>
        </p:nvSpPr>
        <p:spPr>
          <a:xfrm>
            <a:off x="8077200" y="6572251"/>
            <a:ext cx="2133600" cy="365125"/>
          </a:xfrm>
          <a:prstGeom prst="rect">
            <a:avLst/>
          </a:prstGeom>
        </p:spPr>
        <p:txBody>
          <a:bodyPr anchor="ctr"/>
          <a:lstStyle/>
          <a:p>
            <a:pPr algn="r">
              <a:defRPr/>
            </a:pPr>
            <a:fld id="{056AD0DA-34A4-4601-8043-BE62B9C5EDE4}" type="slidenum">
              <a:rPr lang="zh-CN" altLang="en-US" sz="1200">
                <a:solidFill>
                  <a:prstClr val="black">
                    <a:lumMod val="65000"/>
                    <a:lumOff val="35000"/>
                  </a:prstClr>
                </a:solidFill>
              </a:rPr>
              <a:t>92</a:t>
            </a:fld>
            <a:endParaRPr lang="zh-CN" altLang="en-US" sz="1200">
              <a:solidFill>
                <a:prstClr val="black">
                  <a:lumMod val="65000"/>
                  <a:lumOff val="35000"/>
                </a:prstClr>
              </a:solidFill>
            </a:endParaRPr>
          </a:p>
        </p:txBody>
      </p:sp>
      <p:sp>
        <p:nvSpPr>
          <p:cNvPr id="6" name="灯片编号占位符 1"/>
          <p:cNvSpPr txBox="1"/>
          <p:nvPr/>
        </p:nvSpPr>
        <p:spPr>
          <a:xfrm>
            <a:off x="8077200" y="6572251"/>
            <a:ext cx="2133600" cy="365125"/>
          </a:xfrm>
          <a:prstGeom prst="rect">
            <a:avLst/>
          </a:prstGeom>
        </p:spPr>
        <p:txBody>
          <a:bodyPr anchor="ctr"/>
          <a:lstStyle/>
          <a:p>
            <a:pPr algn="r">
              <a:defRPr/>
            </a:pPr>
            <a:fld id="{43900A36-DA8B-4660-B1E1-BBBA334990E8}" type="slidenum">
              <a:rPr lang="zh-CN" altLang="en-US" sz="1200">
                <a:solidFill>
                  <a:prstClr val="black">
                    <a:lumMod val="65000"/>
                    <a:lumOff val="35000"/>
                  </a:prstClr>
                </a:solidFill>
              </a:rPr>
              <a:t>92</a:t>
            </a:fld>
            <a:endParaRPr lang="zh-CN" altLang="en-US" sz="1200">
              <a:solidFill>
                <a:prstClr val="black">
                  <a:lumMod val="65000"/>
                  <a:lumOff val="35000"/>
                </a:prstClr>
              </a:solidFill>
            </a:endParaRPr>
          </a:p>
        </p:txBody>
      </p:sp>
      <p:sp>
        <p:nvSpPr>
          <p:cNvPr id="16392" name="TextBox 3"/>
          <p:cNvSpPr txBox="1">
            <a:spLocks noChangeArrowheads="1"/>
          </p:cNvSpPr>
          <p:nvPr/>
        </p:nvSpPr>
        <p:spPr bwMode="auto">
          <a:xfrm>
            <a:off x="1738314" y="1643063"/>
            <a:ext cx="4071937" cy="3831818"/>
          </a:xfrm>
          <a:prstGeom prst="rect">
            <a:avLst/>
          </a:prstGeom>
          <a:noFill/>
          <a:ln w="9525">
            <a:noFill/>
            <a:miter lim="800000"/>
          </a:ln>
        </p:spPr>
        <p:txBody>
          <a:bodyPr>
            <a:spAutoFit/>
          </a:bodyPr>
          <a:lstStyle/>
          <a:p>
            <a:pPr fontAlgn="base">
              <a:lnSpc>
                <a:spcPct val="150000"/>
              </a:lnSpc>
              <a:spcBef>
                <a:spcPct val="0"/>
              </a:spcBef>
              <a:spcAft>
                <a:spcPct val="0"/>
              </a:spcAft>
              <a:buFont typeface="Arial" panose="020B0604020202020204" pitchFamily="34" charset="0"/>
              <a:buChar char="•"/>
            </a:pPr>
            <a:r>
              <a:rPr lang="zh-CN" altLang="en-US" b="1" dirty="0">
                <a:solidFill>
                  <a:prstClr val="black"/>
                </a:solidFill>
                <a:latin typeface="微软雅黑" panose="020B0503020204020204" pitchFamily="34" charset="-122"/>
                <a:ea typeface="微软雅黑" panose="020B0503020204020204" pitchFamily="34" charset="-122"/>
              </a:rPr>
              <a:t>关键词基本要求</a:t>
            </a:r>
            <a:endParaRPr lang="en-US" altLang="zh-CN" b="1" dirty="0">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应有中英文关键词。</a:t>
            </a:r>
            <a:endParaRPr lang="en-US" altLang="zh-CN" dirty="0">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应为有含义的实词，关键词之间用英文状态下分号</a:t>
            </a:r>
            <a:r>
              <a:rPr lang="zh-CN" altLang="en-US" b="1" dirty="0">
                <a:solidFill>
                  <a:srgbClr val="C00000"/>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隔开。</a:t>
            </a:r>
            <a:endParaRPr lang="en-US" altLang="zh-CN" dirty="0">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例如：</a:t>
            </a:r>
            <a:r>
              <a:rPr lang="en-US" altLang="en-US" dirty="0">
                <a:solidFill>
                  <a:prstClr val="black"/>
                </a:solidFill>
                <a:latin typeface="微软雅黑" panose="020B0503020204020204" pitchFamily="34" charset="-122"/>
                <a:ea typeface="微软雅黑" panose="020B0503020204020204" pitchFamily="34" charset="-122"/>
              </a:rPr>
              <a:t>GNSS</a:t>
            </a:r>
            <a:r>
              <a:rPr lang="zh-CN" altLang="en-US" dirty="0">
                <a:solidFill>
                  <a:prstClr val="black"/>
                </a:solidFill>
                <a:latin typeface="微软雅黑" panose="020B0503020204020204" pitchFamily="34" charset="-122"/>
                <a:ea typeface="微软雅黑" panose="020B0503020204020204" pitchFamily="34" charset="-122"/>
              </a:rPr>
              <a:t>；地震；电离层异常；</a:t>
            </a:r>
            <a:endParaRPr lang="en-US" altLang="zh-CN" dirty="0">
              <a:solidFill>
                <a:prstClr val="black"/>
              </a:solidFill>
              <a:latin typeface="微软雅黑" panose="020B0503020204020204" pitchFamily="34" charset="-122"/>
              <a:ea typeface="微软雅黑" panose="020B0503020204020204" pitchFamily="34" charset="-122"/>
            </a:endParaRPr>
          </a:p>
          <a:p>
            <a:pPr lvl="1" fontAlgn="base">
              <a:lnSpc>
                <a:spcPct val="150000"/>
              </a:lnSpc>
              <a:spcBef>
                <a:spcPct val="0"/>
              </a:spcBef>
              <a:spcAft>
                <a:spcPct val="0"/>
              </a:spcAft>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关键词不能使用含义笼统的通用词。例如：地震；实验；研究</a:t>
            </a:r>
          </a:p>
          <a:p>
            <a:pPr lvl="1" fontAlgn="base">
              <a:lnSpc>
                <a:spcPct val="150000"/>
              </a:lnSpc>
              <a:spcBef>
                <a:spcPct val="0"/>
              </a:spcBef>
              <a:spcAft>
                <a:spcPct val="0"/>
              </a:spcAft>
              <a:buFont typeface="Arial" panose="020B0604020202020204" pitchFamily="34" charset="0"/>
              <a:buChar char="•"/>
            </a:pPr>
            <a:endParaRPr lang="en-US" altLang="zh-CN" dirty="0">
              <a:solidFill>
                <a:prstClr val="black"/>
              </a:solidFill>
              <a:latin typeface="微软雅黑" panose="020B0503020204020204" pitchFamily="34" charset="-122"/>
              <a:ea typeface="微软雅黑" panose="020B0503020204020204" pitchFamily="34" charset="-122"/>
            </a:endParaRPr>
          </a:p>
        </p:txBody>
      </p:sp>
      <p:sp>
        <p:nvSpPr>
          <p:cNvPr id="11" name="标题 4"/>
          <p:cNvSpPr txBox="1"/>
          <p:nvPr/>
        </p:nvSpPr>
        <p:spPr>
          <a:xfrm>
            <a:off x="1524000" y="908721"/>
            <a:ext cx="3995936" cy="581025"/>
          </a:xfrm>
          <a:prstGeom prst="roundRect">
            <a:avLst/>
          </a:prstGeom>
        </p:spPr>
        <p:style>
          <a:lnRef idx="1">
            <a:schemeClr val="accent4"/>
          </a:lnRef>
          <a:fillRef idx="3">
            <a:schemeClr val="accent4"/>
          </a:fillRef>
          <a:effectRef idx="2">
            <a:schemeClr val="accent4"/>
          </a:effectRef>
          <a:fontRef idx="minor">
            <a:schemeClr val="lt1"/>
          </a:fontRef>
        </p:style>
        <p:txBody>
          <a:bodyPr rtlCol="0"/>
          <a:lstStyle/>
          <a:p>
            <a:pPr algn="ctr">
              <a:spcBef>
                <a:spcPct val="0"/>
              </a:spcBef>
              <a:defRPr/>
            </a:pPr>
            <a:r>
              <a:rPr lang="zh-CN" altLang="en-US" sz="2400" dirty="0">
                <a:solidFill>
                  <a:prstClr val="white"/>
                </a:solidFill>
                <a:latin typeface="黑体" panose="02010609060101010101" pitchFamily="49" charset="-122"/>
              </a:rPr>
              <a:t>关键词常见问题</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62325"/>
            <a:ext cx="5436096" cy="6673276"/>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p:cNvSpPr>
          <p:nvPr>
            <p:ph type="title"/>
          </p:nvPr>
        </p:nvSpPr>
        <p:spPr>
          <a:xfrm>
            <a:off x="3809984" y="836614"/>
            <a:ext cx="4786346" cy="581025"/>
          </a:xfrm>
          <a:prstGeom prst="roundRect">
            <a:avLst/>
          </a:prstGeom>
        </p:spPr>
        <p:style>
          <a:lnRef idx="1">
            <a:schemeClr val="accent4"/>
          </a:lnRef>
          <a:fillRef idx="3">
            <a:schemeClr val="accent4"/>
          </a:fillRef>
          <a:effectRef idx="2">
            <a:schemeClr val="accent4"/>
          </a:effectRef>
          <a:fontRef idx="minor">
            <a:schemeClr val="lt1"/>
          </a:fontRef>
        </p:style>
        <p:txBody>
          <a:bodyPr rtlCol="0"/>
          <a:lstStyle/>
          <a:p>
            <a:pPr>
              <a:defRPr/>
            </a:pPr>
            <a:r>
              <a:rPr lang="zh-CN" altLang="en-US" sz="2400" dirty="0">
                <a:latin typeface="黑体" panose="02010609060101010101" pitchFamily="49" charset="-122"/>
                <a:ea typeface="黑体" panose="02010609060101010101" pitchFamily="49" charset="-122"/>
              </a:rPr>
              <a:t>目录常见问题</a:t>
            </a:r>
          </a:p>
        </p:txBody>
      </p:sp>
      <p:pic>
        <p:nvPicPr>
          <p:cNvPr id="31749" name="Picture 2"/>
          <p:cNvPicPr>
            <a:picLocks noChangeAspect="1" noChangeArrowheads="1"/>
          </p:cNvPicPr>
          <p:nvPr/>
        </p:nvPicPr>
        <p:blipFill>
          <a:blip r:embed="rId2" cstate="print"/>
          <a:srcRect/>
          <a:stretch>
            <a:fillRect/>
          </a:stretch>
        </p:blipFill>
        <p:spPr bwMode="auto">
          <a:xfrm rot="-660000">
            <a:off x="1976120" y="1725295"/>
            <a:ext cx="3698240" cy="4933950"/>
          </a:xfrm>
          <a:prstGeom prst="rect">
            <a:avLst/>
          </a:prstGeom>
          <a:noFill/>
          <a:ln w="9525">
            <a:noFill/>
            <a:miter lim="800000"/>
            <a:headEnd/>
            <a:tailEnd/>
          </a:ln>
        </p:spPr>
      </p:pic>
      <p:pic>
        <p:nvPicPr>
          <p:cNvPr id="31751" name="Picture 5"/>
          <p:cNvPicPr>
            <a:picLocks noChangeAspect="1" noChangeArrowheads="1"/>
          </p:cNvPicPr>
          <p:nvPr/>
        </p:nvPicPr>
        <p:blipFill>
          <a:blip r:embed="rId3" cstate="print"/>
          <a:srcRect/>
          <a:stretch>
            <a:fillRect/>
          </a:stretch>
        </p:blipFill>
        <p:spPr bwMode="auto">
          <a:xfrm>
            <a:off x="6111240" y="1505585"/>
            <a:ext cx="3893820" cy="5374005"/>
          </a:xfrm>
          <a:prstGeom prst="rect">
            <a:avLst/>
          </a:prstGeom>
          <a:noFill/>
          <a:ln w="9525">
            <a:noFill/>
            <a:miter lim="800000"/>
            <a:headEnd/>
            <a:tailEnd/>
          </a:ln>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1751"/>
                                        </p:tgtEl>
                                        <p:attrNameLst>
                                          <p:attrName>style.visibility</p:attrName>
                                        </p:attrNameLst>
                                      </p:cBhvr>
                                      <p:to>
                                        <p:strVal val="visible"/>
                                      </p:to>
                                    </p:set>
                                    <p:animEffect transition="in" filter="diamond(in)">
                                      <p:cBhvr>
                                        <p:cTn id="12" dur="20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cstate="print"/>
          <a:srcRect/>
          <a:stretch>
            <a:fillRect/>
          </a:stretch>
        </p:blipFill>
        <p:spPr bwMode="auto">
          <a:xfrm>
            <a:off x="1703513" y="810589"/>
            <a:ext cx="4169455" cy="5487280"/>
          </a:xfrm>
          <a:prstGeom prst="rect">
            <a:avLst/>
          </a:prstGeom>
          <a:noFill/>
          <a:ln w="9525">
            <a:noFill/>
            <a:miter lim="800000"/>
            <a:headEnd/>
            <a:tailEnd/>
          </a:ln>
        </p:spPr>
      </p:pic>
      <p:pic>
        <p:nvPicPr>
          <p:cNvPr id="32771" name="Picture 4"/>
          <p:cNvPicPr>
            <a:picLocks noChangeAspect="1" noChangeArrowheads="1"/>
          </p:cNvPicPr>
          <p:nvPr/>
        </p:nvPicPr>
        <p:blipFill>
          <a:blip r:embed="rId3" cstate="print"/>
          <a:srcRect/>
          <a:stretch>
            <a:fillRect/>
          </a:stretch>
        </p:blipFill>
        <p:spPr bwMode="auto">
          <a:xfrm>
            <a:off x="6240016" y="822069"/>
            <a:ext cx="4248472" cy="5475801"/>
          </a:xfrm>
          <a:prstGeom prst="rect">
            <a:avLst/>
          </a:prstGeom>
          <a:noFill/>
          <a:ln w="9525">
            <a:noFill/>
            <a:miter lim="800000"/>
            <a:headEnd/>
            <a:tailEnd/>
          </a:ln>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plus(in)">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32771"/>
                                        </p:tgtEl>
                                        <p:attrNameLst>
                                          <p:attrName>style.visibility</p:attrName>
                                        </p:attrNameLst>
                                      </p:cBhvr>
                                      <p:to>
                                        <p:strVal val="visible"/>
                                      </p:to>
                                    </p:set>
                                    <p:animEffect transition="in" filter="plus(in)">
                                      <p:cBhvr>
                                        <p:cTn id="12"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2"/>
          <p:cNvPicPr>
            <a:picLocks noChangeAspect="1" noChangeArrowheads="1"/>
          </p:cNvPicPr>
          <p:nvPr/>
        </p:nvPicPr>
        <p:blipFill>
          <a:blip r:embed="rId3" cstate="print"/>
          <a:srcRect/>
          <a:stretch>
            <a:fillRect/>
          </a:stretch>
        </p:blipFill>
        <p:spPr bwMode="auto">
          <a:xfrm>
            <a:off x="1633550" y="1027718"/>
            <a:ext cx="4403545" cy="5369045"/>
          </a:xfrm>
          <a:prstGeom prst="rect">
            <a:avLst/>
          </a:prstGeom>
          <a:noFill/>
          <a:ln w="9525">
            <a:noFill/>
            <a:miter lim="800000"/>
            <a:headEnd/>
            <a:tailEnd/>
          </a:ln>
        </p:spPr>
      </p:pic>
      <p:pic>
        <p:nvPicPr>
          <p:cNvPr id="37894" name="Picture 5"/>
          <p:cNvPicPr>
            <a:picLocks noChangeAspect="1" noChangeArrowheads="1"/>
          </p:cNvPicPr>
          <p:nvPr/>
        </p:nvPicPr>
        <p:blipFill>
          <a:blip r:embed="rId4" cstate="print"/>
          <a:srcRect/>
          <a:stretch>
            <a:fillRect/>
          </a:stretch>
        </p:blipFill>
        <p:spPr bwMode="auto">
          <a:xfrm>
            <a:off x="6168008" y="1027718"/>
            <a:ext cx="4499992" cy="5427829"/>
          </a:xfrm>
          <a:prstGeom prst="rect">
            <a:avLst/>
          </a:prstGeom>
          <a:noFill/>
          <a:ln w="9525">
            <a:noFill/>
            <a:miter lim="800000"/>
            <a:headEnd/>
            <a:tailEnd/>
          </a:ln>
        </p:spPr>
      </p:pic>
      <p:sp>
        <p:nvSpPr>
          <p:cNvPr id="5" name="TextBox 4"/>
          <p:cNvSpPr txBox="1"/>
          <p:nvPr/>
        </p:nvSpPr>
        <p:spPr>
          <a:xfrm>
            <a:off x="3381356" y="2643182"/>
            <a:ext cx="1428760" cy="707886"/>
          </a:xfrm>
          <a:prstGeom prst="rect">
            <a:avLst/>
          </a:prstGeom>
          <a:solidFill>
            <a:srgbClr val="FFFFFF"/>
          </a:solidFill>
          <a:ln>
            <a:solidFill>
              <a:srgbClr val="FF0000"/>
            </a:solidFill>
          </a:ln>
        </p:spPr>
        <p:txBody>
          <a:bodyPr wrap="square" rtlCol="0">
            <a:spAutoFit/>
          </a:bodyPr>
          <a:lstStyle/>
          <a:p>
            <a:pPr fontAlgn="base">
              <a:spcBef>
                <a:spcPct val="0"/>
              </a:spcBef>
              <a:spcAft>
                <a:spcPct val="0"/>
              </a:spcAft>
            </a:pPr>
            <a:r>
              <a:rPr lang="zh-CN" altLang="en-US" sz="2000" dirty="0">
                <a:solidFill>
                  <a:srgbClr val="FF0000"/>
                </a:solidFill>
                <a:latin typeface="Arial" panose="020B0604020202020204" pitchFamily="34" charset="0"/>
                <a:ea typeface="宋体" panose="02010600030101010101" pitchFamily="2" charset="-122"/>
              </a:rPr>
              <a:t>主体不能作标题</a:t>
            </a:r>
          </a:p>
        </p:txBody>
      </p:sp>
      <p:pic>
        <p:nvPicPr>
          <p:cNvPr id="2" name="图片 1"/>
          <p:cNvPicPr>
            <a:picLocks noChangeAspect="1"/>
          </p:cNvPicPr>
          <p:nvPr/>
        </p:nvPicPr>
        <p:blipFill>
          <a:blip r:embed="rId5"/>
          <a:stretch>
            <a:fillRect/>
          </a:stretch>
        </p:blipFill>
        <p:spPr>
          <a:xfrm>
            <a:off x="1524001" y="3693362"/>
            <a:ext cx="4984775" cy="264908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checkerboard(across)">
                                      <p:cBhvr>
                                        <p:cTn id="7" dur="500"/>
                                        <p:tgtEl>
                                          <p:spTgt spid="3789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7894"/>
                                        </p:tgtEl>
                                        <p:attrNameLst>
                                          <p:attrName>style.visibility</p:attrName>
                                        </p:attrNameLst>
                                      </p:cBhvr>
                                      <p:to>
                                        <p:strVal val="visible"/>
                                      </p:to>
                                    </p:set>
                                    <p:animEffect transition="in" filter="checkerboard(across)">
                                      <p:cBhvr>
                                        <p:cTn id="12" dur="5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631505" y="1988840"/>
            <a:ext cx="4567765" cy="36724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rot="660000">
            <a:off x="6425531" y="1645494"/>
            <a:ext cx="4166444" cy="5146191"/>
          </a:xfrm>
          <a:prstGeom prst="rect">
            <a:avLst/>
          </a:prstGeom>
          <a:noFill/>
          <a:ln w="9525">
            <a:noFill/>
            <a:miter lim="800000"/>
            <a:headEnd/>
            <a:tailEnd/>
          </a:ln>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p:cNvSpPr>
          <p:nvPr>
            <p:ph type="title"/>
          </p:nvPr>
        </p:nvSpPr>
        <p:spPr>
          <a:xfrm>
            <a:off x="3809984" y="836614"/>
            <a:ext cx="4786346" cy="581025"/>
          </a:xfrm>
          <a:prstGeom prst="roundRect">
            <a:avLst/>
          </a:prstGeom>
        </p:spPr>
        <p:style>
          <a:lnRef idx="1">
            <a:schemeClr val="accent4"/>
          </a:lnRef>
          <a:fillRef idx="3">
            <a:schemeClr val="accent4"/>
          </a:fillRef>
          <a:effectRef idx="2">
            <a:schemeClr val="accent4"/>
          </a:effectRef>
          <a:fontRef idx="minor">
            <a:schemeClr val="lt1"/>
          </a:fontRef>
        </p:style>
        <p:txBody>
          <a:bodyPr rtlCol="0"/>
          <a:lstStyle/>
          <a:p>
            <a:pPr>
              <a:defRPr/>
            </a:pPr>
            <a:r>
              <a:rPr lang="zh-CN" altLang="en-US" sz="2400" dirty="0">
                <a:latin typeface="黑体" panose="02010609060101010101" pitchFamily="49" charset="-122"/>
                <a:ea typeface="黑体" panose="02010609060101010101" pitchFamily="49" charset="-122"/>
              </a:rPr>
              <a:t>引言常见问题</a:t>
            </a:r>
          </a:p>
        </p:txBody>
      </p:sp>
      <p:sp>
        <p:nvSpPr>
          <p:cNvPr id="2" name="文本框 1"/>
          <p:cNvSpPr txBox="1"/>
          <p:nvPr/>
        </p:nvSpPr>
        <p:spPr>
          <a:xfrm>
            <a:off x="2712086" y="1556386"/>
            <a:ext cx="7094855" cy="4523105"/>
          </a:xfrm>
          <a:prstGeom prst="rect">
            <a:avLst/>
          </a:prstGeom>
          <a:noFill/>
        </p:spPr>
        <p:txBody>
          <a:bodyPr wrap="square" rtlCol="0" anchor="t">
            <a:spAutoFit/>
          </a:bodyPr>
          <a:lstStyle/>
          <a:p>
            <a:pPr marL="285750" indent="-285750" fontAlgn="base">
              <a:lnSpc>
                <a:spcPct val="200000"/>
              </a:lnSpc>
              <a:spcBef>
                <a:spcPct val="0"/>
              </a:spcBef>
              <a:spcAft>
                <a:spcPct val="0"/>
              </a:spcAft>
              <a:buFont typeface="Wingdings" panose="05000000000000000000" charset="0"/>
              <a:buChar char="u"/>
            </a:pP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有关研究内容、任务、技术指标、技术路线可以合并为引言或者研究概述等。</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引言和研究概述不宜同时出现</a:t>
            </a: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p>
          <a:p>
            <a:pPr marL="285750" indent="-285750" fontAlgn="base">
              <a:lnSpc>
                <a:spcPct val="200000"/>
              </a:lnSpc>
              <a:spcBef>
                <a:spcPct val="0"/>
              </a:spcBef>
              <a:spcAft>
                <a:spcPct val="0"/>
              </a:spcAft>
              <a:buFont typeface="Wingdings" panose="05000000000000000000" charset="0"/>
              <a:buChar char="u"/>
            </a:pP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引言做一级标题，下面</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不设二级标题</a:t>
            </a: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p>
          <a:p>
            <a:pPr marL="285750" indent="-285750" fontAlgn="base">
              <a:lnSpc>
                <a:spcPct val="200000"/>
              </a:lnSpc>
              <a:spcBef>
                <a:spcPct val="0"/>
              </a:spcBef>
              <a:spcAft>
                <a:spcPct val="0"/>
              </a:spcAft>
              <a:buFont typeface="Wingdings" panose="05000000000000000000" charset="0"/>
              <a:buChar char="u"/>
            </a:pP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技术指标、技术指标完成情况能保留的则保留，以行文流畅、不重复、不影响阅读为原则。</a:t>
            </a:r>
          </a:p>
          <a:p>
            <a:pPr marL="285750" indent="-285750" fontAlgn="base">
              <a:lnSpc>
                <a:spcPct val="200000"/>
              </a:lnSpc>
              <a:spcBef>
                <a:spcPct val="0"/>
              </a:spcBef>
              <a:spcAft>
                <a:spcPct val="0"/>
              </a:spcAft>
              <a:buFont typeface="Wingdings" panose="05000000000000000000" charset="0"/>
              <a:buChar char="u"/>
            </a:pP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有关人才、专利、论文等指标内容要删去或作为附录。</a:t>
            </a:r>
          </a:p>
          <a:p>
            <a:pPr marL="285750" indent="-285750" fontAlgn="base">
              <a:lnSpc>
                <a:spcPct val="200000"/>
              </a:lnSpc>
              <a:spcBef>
                <a:spcPct val="0"/>
              </a:spcBef>
              <a:spcAft>
                <a:spcPct val="0"/>
              </a:spcAft>
              <a:buFont typeface="Wingdings" panose="05000000000000000000" charset="0"/>
              <a:buChar char="u"/>
            </a:pP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若有绪论、 研究背景、国内外研究现状等章，都可以保留不变，</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单独成章</a:t>
            </a: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p:cNvSpPr>
          <p:nvPr>
            <p:ph type="title"/>
          </p:nvPr>
        </p:nvSpPr>
        <p:spPr>
          <a:xfrm>
            <a:off x="3809984" y="836614"/>
            <a:ext cx="4786346" cy="581025"/>
          </a:xfrm>
          <a:prstGeom prst="roundRect">
            <a:avLst/>
          </a:prstGeom>
        </p:spPr>
        <p:style>
          <a:lnRef idx="1">
            <a:schemeClr val="accent4"/>
          </a:lnRef>
          <a:fillRef idx="3">
            <a:schemeClr val="accent4"/>
          </a:fillRef>
          <a:effectRef idx="2">
            <a:schemeClr val="accent4"/>
          </a:effectRef>
          <a:fontRef idx="minor">
            <a:schemeClr val="lt1"/>
          </a:fontRef>
        </p:style>
        <p:txBody>
          <a:bodyPr rtlCol="0"/>
          <a:lstStyle/>
          <a:p>
            <a:pPr>
              <a:defRPr/>
            </a:pPr>
            <a:r>
              <a:rPr lang="zh-CN" altLang="en-US" sz="2400" dirty="0">
                <a:latin typeface="黑体" panose="02010609060101010101" pitchFamily="49" charset="-122"/>
                <a:ea typeface="黑体" panose="02010609060101010101" pitchFamily="49" charset="-122"/>
              </a:rPr>
              <a:t>图表清单常见问题</a:t>
            </a:r>
          </a:p>
        </p:txBody>
      </p:sp>
      <p:pic>
        <p:nvPicPr>
          <p:cNvPr id="33797" name="Picture 2"/>
          <p:cNvPicPr>
            <a:picLocks noChangeAspect="1" noChangeArrowheads="1"/>
          </p:cNvPicPr>
          <p:nvPr/>
        </p:nvPicPr>
        <p:blipFill>
          <a:blip r:embed="rId2" cstate="print"/>
          <a:srcRect/>
          <a:stretch>
            <a:fillRect/>
          </a:stretch>
        </p:blipFill>
        <p:spPr bwMode="auto">
          <a:xfrm>
            <a:off x="1559496" y="1912332"/>
            <a:ext cx="4608512" cy="4396988"/>
          </a:xfrm>
          <a:prstGeom prst="rect">
            <a:avLst/>
          </a:prstGeom>
          <a:noFill/>
          <a:ln w="9525">
            <a:noFill/>
            <a:miter lim="800000"/>
            <a:headEnd/>
            <a:tailEnd/>
          </a:ln>
        </p:spPr>
      </p:pic>
      <p:pic>
        <p:nvPicPr>
          <p:cNvPr id="33798" name="Picture 3"/>
          <p:cNvPicPr>
            <a:picLocks noChangeAspect="1" noChangeArrowheads="1"/>
          </p:cNvPicPr>
          <p:nvPr/>
        </p:nvPicPr>
        <p:blipFill>
          <a:blip r:embed="rId3" cstate="print"/>
          <a:srcRect/>
          <a:stretch>
            <a:fillRect/>
          </a:stretch>
        </p:blipFill>
        <p:spPr bwMode="auto">
          <a:xfrm>
            <a:off x="6312024" y="1928814"/>
            <a:ext cx="4355976" cy="4525693"/>
          </a:xfrm>
          <a:prstGeom prst="rect">
            <a:avLst/>
          </a:prstGeom>
          <a:noFill/>
          <a:ln w="9525">
            <a:noFill/>
            <a:miter lim="800000"/>
            <a:headEnd/>
            <a:tailEnd/>
          </a:ln>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wedge">
                                      <p:cBhvr>
                                        <p:cTn id="7" dur="2000"/>
                                        <p:tgtEl>
                                          <p:spTgt spid="3379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798"/>
                                        </p:tgtEl>
                                        <p:attrNameLst>
                                          <p:attrName>style.visibility</p:attrName>
                                        </p:attrNameLst>
                                      </p:cBhvr>
                                      <p:to>
                                        <p:strVal val="visible"/>
                                      </p:to>
                                    </p:set>
                                    <p:animEffect transition="in" filter="circle(in)">
                                      <p:cBhvr>
                                        <p:cTn id="12" dur="20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2" cstate="print"/>
          <a:srcRect/>
          <a:stretch>
            <a:fillRect/>
          </a:stretch>
        </p:blipFill>
        <p:spPr bwMode="auto">
          <a:xfrm>
            <a:off x="6561834" y="1071563"/>
            <a:ext cx="4106167" cy="5143500"/>
          </a:xfrm>
          <a:prstGeom prst="rect">
            <a:avLst/>
          </a:prstGeom>
          <a:noFill/>
          <a:ln w="9525">
            <a:noFill/>
            <a:miter lim="800000"/>
            <a:headEnd/>
            <a:tailEnd/>
          </a:ln>
        </p:spPr>
      </p:pic>
      <p:pic>
        <p:nvPicPr>
          <p:cNvPr id="34819" name="Picture 4"/>
          <p:cNvPicPr>
            <a:picLocks noChangeAspect="1" noChangeArrowheads="1"/>
          </p:cNvPicPr>
          <p:nvPr/>
        </p:nvPicPr>
        <p:blipFill>
          <a:blip r:embed="rId3" cstate="print"/>
          <a:srcRect/>
          <a:stretch>
            <a:fillRect/>
          </a:stretch>
        </p:blipFill>
        <p:spPr bwMode="auto">
          <a:xfrm>
            <a:off x="1555846" y="1071563"/>
            <a:ext cx="4860032" cy="5148262"/>
          </a:xfrm>
          <a:prstGeom prst="rect">
            <a:avLst/>
          </a:prstGeom>
          <a:noFill/>
          <a:ln w="9525">
            <a:noFill/>
            <a:miter lim="800000"/>
            <a:headEnd/>
            <a:tailEnd/>
          </a:ln>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7837" cy="4336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blinds(horizontal)">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blinds(horizontal)">
                                      <p:cBhvr>
                                        <p:cTn id="12"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M5NGI5ZDEwYzhlYTM1MTRhOTYzYTZlMjNiY2ExYmQifQ=="/>
  <p:tag name="KSO_WPP_MARK_KEY" val="2bb24feb-fbf2-494c-910a-ef5b5ca7c51c"/>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430,&quot;width&quot;:1772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052,&quot;width&quot;:17988}"/>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072.499212598424,&quot;width&quot;:13430}"/>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45,&quot;width&quot;:1517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136,&quot;width&quot;:576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45,&quot;width&quot;:15170}"/>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45,&quot;width&quot;:15170}"/>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88,&quot;width&quot;:676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5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7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8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9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0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1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2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3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4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5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6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7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8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9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0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1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2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3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34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5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7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8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9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40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41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42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43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44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45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46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47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8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9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50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51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52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53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54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55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56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57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58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59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81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82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83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84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85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86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87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88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89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2488</TotalTime>
  <Words>6625</Words>
  <Application>Microsoft Office PowerPoint</Application>
  <PresentationFormat>宽屏</PresentationFormat>
  <Paragraphs>402</Paragraphs>
  <Slides>114</Slides>
  <Notes>5</Notes>
  <HiddenSlides>0</HiddenSlides>
  <MMClips>0</MMClips>
  <ScaleCrop>false</ScaleCrop>
  <HeadingPairs>
    <vt:vector size="6" baseType="variant">
      <vt:variant>
        <vt:lpstr>已用的字体</vt:lpstr>
      </vt:variant>
      <vt:variant>
        <vt:i4>18</vt:i4>
      </vt:variant>
      <vt:variant>
        <vt:lpstr>主题</vt:lpstr>
      </vt:variant>
      <vt:variant>
        <vt:i4>62</vt:i4>
      </vt:variant>
      <vt:variant>
        <vt:lpstr>幻灯片标题</vt:lpstr>
      </vt:variant>
      <vt:variant>
        <vt:i4>114</vt:i4>
      </vt:variant>
    </vt:vector>
  </HeadingPairs>
  <TitlesOfParts>
    <vt:vector size="194" baseType="lpstr">
      <vt:lpstr>Arial Unicode MS</vt:lpstr>
      <vt:lpstr>方正黑体_GBK</vt:lpstr>
      <vt:lpstr>方正楷体_GBK</vt:lpstr>
      <vt:lpstr>方正舒体</vt:lpstr>
      <vt:lpstr>方正魏碑简体</vt:lpstr>
      <vt:lpstr>黑体</vt:lpstr>
      <vt:lpstr>华文新魏</vt:lpstr>
      <vt:lpstr>楷体</vt:lpstr>
      <vt:lpstr>宋体</vt:lpstr>
      <vt:lpstr>微软雅黑</vt:lpstr>
      <vt:lpstr>叶根友毛笔行书2.0版</vt:lpstr>
      <vt:lpstr>Arial</vt:lpstr>
      <vt:lpstr>Calibri</vt:lpstr>
      <vt:lpstr>Franklin Gothic Book</vt:lpstr>
      <vt:lpstr>Franklin Gothic Medium</vt:lpstr>
      <vt:lpstr>Times New Roman</vt:lpstr>
      <vt:lpstr>Wingdings</vt:lpstr>
      <vt:lpstr>Wingdings 2</vt:lpstr>
      <vt:lpstr>暗香扑面</vt:lpstr>
      <vt:lpstr>1_暗香扑面</vt:lpstr>
      <vt:lpstr>2_暗香扑面</vt:lpstr>
      <vt:lpstr>4_暗香扑面</vt:lpstr>
      <vt:lpstr>10_暗香扑面</vt:lpstr>
      <vt:lpstr>11_暗香扑面</vt:lpstr>
      <vt:lpstr>12_暗香扑面</vt:lpstr>
      <vt:lpstr>13_暗香扑面</vt:lpstr>
      <vt:lpstr>14_暗香扑面</vt:lpstr>
      <vt:lpstr>15_暗香扑面</vt:lpstr>
      <vt:lpstr>16_暗香扑面</vt:lpstr>
      <vt:lpstr>17_暗香扑面</vt:lpstr>
      <vt:lpstr>18_暗香扑面</vt:lpstr>
      <vt:lpstr>19_暗香扑面</vt:lpstr>
      <vt:lpstr>20_暗香扑面</vt:lpstr>
      <vt:lpstr>21_暗香扑面</vt:lpstr>
      <vt:lpstr>22_暗香扑面</vt:lpstr>
      <vt:lpstr>23_暗香扑面</vt:lpstr>
      <vt:lpstr>24_暗香扑面</vt:lpstr>
      <vt:lpstr>25_暗香扑面</vt:lpstr>
      <vt:lpstr>26_暗香扑面</vt:lpstr>
      <vt:lpstr>27_暗香扑面</vt:lpstr>
      <vt:lpstr>28_暗香扑面</vt:lpstr>
      <vt:lpstr>29_暗香扑面</vt:lpstr>
      <vt:lpstr>30_暗香扑面</vt:lpstr>
      <vt:lpstr>31_暗香扑面</vt:lpstr>
      <vt:lpstr>32_暗香扑面</vt:lpstr>
      <vt:lpstr>33_暗香扑面</vt:lpstr>
      <vt:lpstr>34_暗香扑面</vt:lpstr>
      <vt:lpstr>35_暗香扑面</vt:lpstr>
      <vt:lpstr>37_暗香扑面</vt:lpstr>
      <vt:lpstr>38_暗香扑面</vt:lpstr>
      <vt:lpstr>39_暗香扑面</vt:lpstr>
      <vt:lpstr>40_暗香扑面</vt:lpstr>
      <vt:lpstr>41_暗香扑面</vt:lpstr>
      <vt:lpstr>42_暗香扑面</vt:lpstr>
      <vt:lpstr>43_暗香扑面</vt:lpstr>
      <vt:lpstr>44_暗香扑面</vt:lpstr>
      <vt:lpstr>45_暗香扑面</vt:lpstr>
      <vt:lpstr>46_暗香扑面</vt:lpstr>
      <vt:lpstr>47_暗香扑面</vt:lpstr>
      <vt:lpstr>48_暗香扑面</vt:lpstr>
      <vt:lpstr>49_暗香扑面</vt:lpstr>
      <vt:lpstr>50_暗香扑面</vt:lpstr>
      <vt:lpstr>51_暗香扑面</vt:lpstr>
      <vt:lpstr>52_暗香扑面</vt:lpstr>
      <vt:lpstr>53_暗香扑面</vt:lpstr>
      <vt:lpstr>54_暗香扑面</vt:lpstr>
      <vt:lpstr>55_暗香扑面</vt:lpstr>
      <vt:lpstr>56_暗香扑面</vt:lpstr>
      <vt:lpstr>57_暗香扑面</vt:lpstr>
      <vt:lpstr>58_暗香扑面</vt:lpstr>
      <vt:lpstr>59_暗香扑面</vt:lpstr>
      <vt:lpstr>81_暗香扑面</vt:lpstr>
      <vt:lpstr>82_暗香扑面</vt:lpstr>
      <vt:lpstr>83_暗香扑面</vt:lpstr>
      <vt:lpstr>84_暗香扑面</vt:lpstr>
      <vt:lpstr>85_暗香扑面</vt:lpstr>
      <vt:lpstr>86_暗香扑面</vt:lpstr>
      <vt:lpstr>87_暗香扑面</vt:lpstr>
      <vt:lpstr>88_暗香扑面</vt:lpstr>
      <vt:lpstr>89_暗香扑面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前置部分——封面</vt:lpstr>
      <vt:lpstr>PowerPoint 演示文稿</vt:lpstr>
      <vt:lpstr>PowerPoint 演示文稿</vt:lpstr>
      <vt:lpstr>PowerPoint 演示文稿</vt:lpstr>
      <vt:lpstr>前置部分——辑要页（信息表）</vt:lpstr>
      <vt:lpstr>PowerPoint 演示文稿</vt:lpstr>
      <vt:lpstr>PowerPoint 演示文稿</vt:lpstr>
      <vt:lpstr>前置部分——目次</vt:lpstr>
      <vt:lpstr>前置部分——图表清单</vt:lpstr>
      <vt:lpstr>PowerPoint 演示文稿</vt:lpstr>
      <vt:lpstr>撰写要点</vt:lpstr>
      <vt:lpstr>正文部分——引言</vt:lpstr>
      <vt:lpstr>PowerPoint 演示文稿</vt:lpstr>
      <vt:lpstr>正文部分——主体</vt:lpstr>
      <vt:lpstr>正文部分——主体</vt:lpstr>
      <vt:lpstr>正文部分——结论</vt:lpstr>
      <vt:lpstr>PowerPoint 演示文稿</vt:lpstr>
      <vt:lpstr>正文部分——参考文献</vt:lpstr>
      <vt:lpstr>结尾部分——附录</vt:lpstr>
      <vt:lpstr>PowerPoint 演示文稿</vt:lpstr>
      <vt:lpstr>PowerPoint 演示文稿</vt:lpstr>
      <vt:lpstr>PowerPoint 演示文稿</vt:lpstr>
      <vt:lpstr>PowerPoint 演示文稿</vt:lpstr>
      <vt:lpstr>PowerPoint 演示文稿</vt:lpstr>
      <vt:lpstr>PowerPoint 演示文稿</vt:lpstr>
      <vt:lpstr>科技报告格式要点</vt:lpstr>
      <vt:lpstr>科技报告内容要点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摘要常见问题</vt:lpstr>
      <vt:lpstr>PowerPoint 演示文稿</vt:lpstr>
      <vt:lpstr>PowerPoint 演示文稿</vt:lpstr>
      <vt:lpstr>PowerPoint 演示文稿</vt:lpstr>
      <vt:lpstr>PowerPoint 演示文稿</vt:lpstr>
      <vt:lpstr>目录常见问题</vt:lpstr>
      <vt:lpstr>PowerPoint 演示文稿</vt:lpstr>
      <vt:lpstr>PowerPoint 演示文稿</vt:lpstr>
      <vt:lpstr>PowerPoint 演示文稿</vt:lpstr>
      <vt:lpstr>引言常见问题</vt:lpstr>
      <vt:lpstr>图表清单常见问题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User</cp:lastModifiedBy>
  <cp:revision>463</cp:revision>
  <dcterms:created xsi:type="dcterms:W3CDTF">2022-09-08T01:27:00Z</dcterms:created>
  <dcterms:modified xsi:type="dcterms:W3CDTF">2023-09-20T08:09:23Z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40E9A68001D94EBE81D913797E186CAF</vt:lpwstr>
  </property>
  <property fmtid="{D5CDD505-2E9C-101B-9397-08002B2CF9AE}" pid="3" name="KSOProductBuildVer">
    <vt:lpwstr>2052-11.1.0.12980</vt:lpwstr>
  </property>
</Properties>
</file>